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Override PartName="/ppt/media/image11.jpeg" ContentType="image/jpeg"/>
  <Override PartName="/ppt/media/image12.jpeg" ContentType="image/jpeg"/>
  <Override PartName="/ppt/media/image13.jpeg" ContentType="image/jpeg"/>
  <Override PartName="/ppt/media/image14.jpeg" ContentType="image/jpeg"/>
  <Override PartName="/ppt/media/image15.jpeg" ContentType="image/jpeg"/>
  <Override PartName="/ppt/media/image16.jpeg" ContentType="image/jpeg"/>
  <Override PartName="/ppt/media/image17.jpeg" ContentType="image/jpeg"/>
  <Override PartName="/ppt/media/image18.jpeg" ContentType="image/jpeg"/>
  <Override PartName="/ppt/media/image19.jpeg" ContentType="image/jpeg"/>
  <Override PartName="/ppt/media/image20.jpeg" ContentType="image/jpeg"/>
  <Override PartName="/ppt/media/image21.jpeg" ContentType="image/jpeg"/>
  <Override PartName="/ppt/media/image22.jpeg" ContentType="image/jpeg"/>
  <Override PartName="/ppt/media/image23.jpeg" ContentType="image/jpeg"/>
  <Override PartName="/ppt/media/image24.jpeg" ContentType="image/jpeg"/>
  <Override PartName="/ppt/media/image25.jpeg" ContentType="image/jpeg"/>
  <Override PartName="/ppt/media/image26.jpeg" ContentType="image/jpeg"/>
  <Override PartName="/ppt/media/image27.jpeg" ContentType="image/jpeg"/>
  <Override PartName="/ppt/media/image28.jpeg" ContentType="image/jpeg"/>
  <Override PartName="/ppt/media/image29.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888888"/>
        </a:solidFill>
        <a:effectLst/>
        <a:uFillTx/>
        <a:latin typeface="Marker Felt"/>
        <a:ea typeface="Marker Felt"/>
        <a:cs typeface="Marker Felt"/>
        <a:sym typeface="Marker Felt"/>
      </a:defRPr>
    </a:lvl1pPr>
    <a:lvl2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888888"/>
        </a:solidFill>
        <a:effectLst/>
        <a:uFillTx/>
        <a:latin typeface="Marker Felt"/>
        <a:ea typeface="Marker Felt"/>
        <a:cs typeface="Marker Felt"/>
        <a:sym typeface="Marker Felt"/>
      </a:defRPr>
    </a:lvl2pPr>
    <a:lvl3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888888"/>
        </a:solidFill>
        <a:effectLst/>
        <a:uFillTx/>
        <a:latin typeface="Marker Felt"/>
        <a:ea typeface="Marker Felt"/>
        <a:cs typeface="Marker Felt"/>
        <a:sym typeface="Marker Felt"/>
      </a:defRPr>
    </a:lvl3pPr>
    <a:lvl4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888888"/>
        </a:solidFill>
        <a:effectLst/>
        <a:uFillTx/>
        <a:latin typeface="Marker Felt"/>
        <a:ea typeface="Marker Felt"/>
        <a:cs typeface="Marker Felt"/>
        <a:sym typeface="Marker Felt"/>
      </a:defRPr>
    </a:lvl4pPr>
    <a:lvl5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888888"/>
        </a:solidFill>
        <a:effectLst/>
        <a:uFillTx/>
        <a:latin typeface="Marker Felt"/>
        <a:ea typeface="Marker Felt"/>
        <a:cs typeface="Marker Felt"/>
        <a:sym typeface="Marker Felt"/>
      </a:defRPr>
    </a:lvl5pPr>
    <a:lvl6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888888"/>
        </a:solidFill>
        <a:effectLst/>
        <a:uFillTx/>
        <a:latin typeface="Marker Felt"/>
        <a:ea typeface="Marker Felt"/>
        <a:cs typeface="Marker Felt"/>
        <a:sym typeface="Marker Felt"/>
      </a:defRPr>
    </a:lvl6pPr>
    <a:lvl7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888888"/>
        </a:solidFill>
        <a:effectLst/>
        <a:uFillTx/>
        <a:latin typeface="Marker Felt"/>
        <a:ea typeface="Marker Felt"/>
        <a:cs typeface="Marker Felt"/>
        <a:sym typeface="Marker Felt"/>
      </a:defRPr>
    </a:lvl7pPr>
    <a:lvl8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888888"/>
        </a:solidFill>
        <a:effectLst/>
        <a:uFillTx/>
        <a:latin typeface="Marker Felt"/>
        <a:ea typeface="Marker Felt"/>
        <a:cs typeface="Marker Felt"/>
        <a:sym typeface="Marker Felt"/>
      </a:defRPr>
    </a:lvl8pPr>
    <a:lvl9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888888"/>
        </a:solidFill>
        <a:effectLst/>
        <a:uFillTx/>
        <a:latin typeface="Marker Felt"/>
        <a:ea typeface="Marker Felt"/>
        <a:cs typeface="Marker Felt"/>
        <a:sym typeface="Marker Fel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Marker Felt"/>
          <a:ea typeface="Marker Felt"/>
          <a:cs typeface="Marker Felt"/>
        </a:font>
        <a:srgbClr val="888888"/>
      </a:tcTxStyle>
      <a:tcStyle>
        <a:tcBdr>
          <a:left>
            <a:ln w="12700" cap="flat">
              <a:solidFill>
                <a:srgbClr val="006288"/>
              </a:solidFill>
              <a:prstDash val="solid"/>
              <a:round/>
            </a:ln>
          </a:left>
          <a:right>
            <a:ln w="12700" cap="flat">
              <a:solidFill>
                <a:srgbClr val="006288"/>
              </a:solidFill>
              <a:prstDash val="solid"/>
              <a:round/>
            </a:ln>
          </a:right>
          <a:top>
            <a:ln w="12700" cap="flat">
              <a:solidFill>
                <a:srgbClr val="006288"/>
              </a:solidFill>
              <a:prstDash val="solid"/>
              <a:round/>
            </a:ln>
          </a:top>
          <a:bottom>
            <a:ln w="12700" cap="flat">
              <a:solidFill>
                <a:srgbClr val="006288"/>
              </a:solidFill>
              <a:prstDash val="solid"/>
              <a:round/>
            </a:ln>
          </a:bottom>
          <a:insideH>
            <a:ln w="12700" cap="flat">
              <a:solidFill>
                <a:srgbClr val="006288"/>
              </a:solidFill>
              <a:prstDash val="solid"/>
              <a:round/>
            </a:ln>
          </a:insideH>
          <a:insideV>
            <a:ln w="12700" cap="flat">
              <a:solidFill>
                <a:srgbClr val="006288"/>
              </a:solidFill>
              <a:prstDash val="solid"/>
              <a:round/>
            </a:ln>
          </a:insideV>
        </a:tcBdr>
        <a:fill>
          <a:solidFill>
            <a:srgbClr val="D2E5F6"/>
          </a:solidFill>
        </a:fill>
      </a:tcStyle>
    </a:wholeTbl>
    <a:band2H>
      <a:tcTxStyle b="def" i="def"/>
      <a:tcStyle>
        <a:tcBdr/>
        <a:fill>
          <a:solidFill>
            <a:srgbClr val="EAF3FB"/>
          </a:solidFill>
        </a:fill>
      </a:tcStyle>
    </a:band2H>
    <a:firstCol>
      <a:tcTxStyle b="on" i="off">
        <a:font>
          <a:latin typeface="Marker Felt"/>
          <a:ea typeface="Marker Felt"/>
          <a:cs typeface="Marker Felt"/>
        </a:font>
        <a:srgbClr val="006288"/>
      </a:tcTxStyle>
      <a:tcStyle>
        <a:tcBdr>
          <a:left>
            <a:ln w="12700" cap="flat">
              <a:solidFill>
                <a:srgbClr val="006288"/>
              </a:solidFill>
              <a:prstDash val="solid"/>
              <a:round/>
            </a:ln>
          </a:left>
          <a:right>
            <a:ln w="12700" cap="flat">
              <a:solidFill>
                <a:srgbClr val="006288"/>
              </a:solidFill>
              <a:prstDash val="solid"/>
              <a:round/>
            </a:ln>
          </a:right>
          <a:top>
            <a:ln w="12700" cap="flat">
              <a:solidFill>
                <a:srgbClr val="006288"/>
              </a:solidFill>
              <a:prstDash val="solid"/>
              <a:round/>
            </a:ln>
          </a:top>
          <a:bottom>
            <a:ln w="12700" cap="flat">
              <a:solidFill>
                <a:srgbClr val="006288"/>
              </a:solidFill>
              <a:prstDash val="solid"/>
              <a:round/>
            </a:ln>
          </a:bottom>
          <a:insideH>
            <a:ln w="12700" cap="flat">
              <a:solidFill>
                <a:srgbClr val="006288"/>
              </a:solidFill>
              <a:prstDash val="solid"/>
              <a:round/>
            </a:ln>
          </a:insideH>
          <a:insideV>
            <a:ln w="12700" cap="flat">
              <a:solidFill>
                <a:srgbClr val="006288"/>
              </a:solidFill>
              <a:prstDash val="solid"/>
              <a:round/>
            </a:ln>
          </a:insideV>
        </a:tcBdr>
        <a:fill>
          <a:solidFill>
            <a:schemeClr val="accent1"/>
          </a:solidFill>
        </a:fill>
      </a:tcStyle>
    </a:firstCol>
    <a:lastRow>
      <a:tcTxStyle b="on" i="off">
        <a:font>
          <a:latin typeface="Marker Felt"/>
          <a:ea typeface="Marker Felt"/>
          <a:cs typeface="Marker Felt"/>
        </a:font>
        <a:srgbClr val="006288"/>
      </a:tcTxStyle>
      <a:tcStyle>
        <a:tcBdr>
          <a:left>
            <a:ln w="12700" cap="flat">
              <a:solidFill>
                <a:srgbClr val="006288"/>
              </a:solidFill>
              <a:prstDash val="solid"/>
              <a:round/>
            </a:ln>
          </a:left>
          <a:right>
            <a:ln w="12700" cap="flat">
              <a:solidFill>
                <a:srgbClr val="006288"/>
              </a:solidFill>
              <a:prstDash val="solid"/>
              <a:round/>
            </a:ln>
          </a:right>
          <a:top>
            <a:ln w="38100" cap="flat">
              <a:solidFill>
                <a:srgbClr val="006288"/>
              </a:solidFill>
              <a:prstDash val="solid"/>
              <a:round/>
            </a:ln>
          </a:top>
          <a:bottom>
            <a:ln w="12700" cap="flat">
              <a:solidFill>
                <a:srgbClr val="006288"/>
              </a:solidFill>
              <a:prstDash val="solid"/>
              <a:round/>
            </a:ln>
          </a:bottom>
          <a:insideH>
            <a:ln w="12700" cap="flat">
              <a:solidFill>
                <a:srgbClr val="006288"/>
              </a:solidFill>
              <a:prstDash val="solid"/>
              <a:round/>
            </a:ln>
          </a:insideH>
          <a:insideV>
            <a:ln w="12700" cap="flat">
              <a:solidFill>
                <a:srgbClr val="006288"/>
              </a:solidFill>
              <a:prstDash val="solid"/>
              <a:round/>
            </a:ln>
          </a:insideV>
        </a:tcBdr>
        <a:fill>
          <a:solidFill>
            <a:schemeClr val="accent1"/>
          </a:solidFill>
        </a:fill>
      </a:tcStyle>
    </a:lastRow>
    <a:firstRow>
      <a:tcTxStyle b="on" i="off">
        <a:font>
          <a:latin typeface="Marker Felt"/>
          <a:ea typeface="Marker Felt"/>
          <a:cs typeface="Marker Felt"/>
        </a:font>
        <a:srgbClr val="006288"/>
      </a:tcTxStyle>
      <a:tcStyle>
        <a:tcBdr>
          <a:left>
            <a:ln w="12700" cap="flat">
              <a:solidFill>
                <a:srgbClr val="006288"/>
              </a:solidFill>
              <a:prstDash val="solid"/>
              <a:round/>
            </a:ln>
          </a:left>
          <a:right>
            <a:ln w="12700" cap="flat">
              <a:solidFill>
                <a:srgbClr val="006288"/>
              </a:solidFill>
              <a:prstDash val="solid"/>
              <a:round/>
            </a:ln>
          </a:right>
          <a:top>
            <a:ln w="12700" cap="flat">
              <a:solidFill>
                <a:srgbClr val="006288"/>
              </a:solidFill>
              <a:prstDash val="solid"/>
              <a:round/>
            </a:ln>
          </a:top>
          <a:bottom>
            <a:ln w="38100" cap="flat">
              <a:solidFill>
                <a:srgbClr val="006288"/>
              </a:solidFill>
              <a:prstDash val="solid"/>
              <a:round/>
            </a:ln>
          </a:bottom>
          <a:insideH>
            <a:ln w="12700" cap="flat">
              <a:solidFill>
                <a:srgbClr val="006288"/>
              </a:solidFill>
              <a:prstDash val="solid"/>
              <a:round/>
            </a:ln>
          </a:insideH>
          <a:insideV>
            <a:ln w="12700" cap="flat">
              <a:solidFill>
                <a:srgbClr val="006288"/>
              </a:solidFill>
              <a:prstDash val="solid"/>
              <a:round/>
            </a:ln>
          </a:insideV>
        </a:tcBdr>
        <a:fill>
          <a:solidFill>
            <a:schemeClr val="accent1"/>
          </a:solidFill>
        </a:fill>
      </a:tcStyle>
    </a:firstRow>
  </a:tblStyle>
  <a:tblStyle styleId="{C7B018BB-80A7-4F77-B60F-C8B233D01FF8}" styleName="">
    <a:tblBg/>
    <a:wholeTbl>
      <a:tcTxStyle b="off" i="off">
        <a:font>
          <a:latin typeface="Marker Felt"/>
          <a:ea typeface="Marker Felt"/>
          <a:cs typeface="Marker Felt"/>
        </a:font>
        <a:srgbClr val="888888"/>
      </a:tcTxStyle>
      <a:tcStyle>
        <a:tcBdr>
          <a:left>
            <a:ln w="12700" cap="flat">
              <a:solidFill>
                <a:srgbClr val="006288"/>
              </a:solidFill>
              <a:prstDash val="solid"/>
              <a:round/>
            </a:ln>
          </a:left>
          <a:right>
            <a:ln w="12700" cap="flat">
              <a:solidFill>
                <a:srgbClr val="006288"/>
              </a:solidFill>
              <a:prstDash val="solid"/>
              <a:round/>
            </a:ln>
          </a:right>
          <a:top>
            <a:ln w="12700" cap="flat">
              <a:solidFill>
                <a:srgbClr val="006288"/>
              </a:solidFill>
              <a:prstDash val="solid"/>
              <a:round/>
            </a:ln>
          </a:top>
          <a:bottom>
            <a:ln w="12700" cap="flat">
              <a:solidFill>
                <a:srgbClr val="006288"/>
              </a:solidFill>
              <a:prstDash val="solid"/>
              <a:round/>
            </a:ln>
          </a:bottom>
          <a:insideH>
            <a:ln w="12700" cap="flat">
              <a:solidFill>
                <a:srgbClr val="006288"/>
              </a:solidFill>
              <a:prstDash val="solid"/>
              <a:round/>
            </a:ln>
          </a:insideH>
          <a:insideV>
            <a:ln w="12700" cap="flat">
              <a:solidFill>
                <a:srgbClr val="006288"/>
              </a:solidFill>
              <a:prstDash val="solid"/>
              <a:round/>
            </a:ln>
          </a:insideV>
        </a:tcBdr>
        <a:fill>
          <a:solidFill>
            <a:srgbClr val="F4E6CE"/>
          </a:solidFill>
        </a:fill>
      </a:tcStyle>
    </a:wholeTbl>
    <a:band2H>
      <a:tcTxStyle b="def" i="def"/>
      <a:tcStyle>
        <a:tcBdr/>
        <a:fill>
          <a:solidFill>
            <a:srgbClr val="F9F3E8"/>
          </a:solidFill>
        </a:fill>
      </a:tcStyle>
    </a:band2H>
    <a:firstCol>
      <a:tcTxStyle b="on" i="off">
        <a:font>
          <a:latin typeface="Marker Felt"/>
          <a:ea typeface="Marker Felt"/>
          <a:cs typeface="Marker Felt"/>
        </a:font>
        <a:srgbClr val="006288"/>
      </a:tcTxStyle>
      <a:tcStyle>
        <a:tcBdr>
          <a:left>
            <a:ln w="12700" cap="flat">
              <a:solidFill>
                <a:srgbClr val="006288"/>
              </a:solidFill>
              <a:prstDash val="solid"/>
              <a:round/>
            </a:ln>
          </a:left>
          <a:right>
            <a:ln w="12700" cap="flat">
              <a:solidFill>
                <a:srgbClr val="006288"/>
              </a:solidFill>
              <a:prstDash val="solid"/>
              <a:round/>
            </a:ln>
          </a:right>
          <a:top>
            <a:ln w="12700" cap="flat">
              <a:solidFill>
                <a:srgbClr val="006288"/>
              </a:solidFill>
              <a:prstDash val="solid"/>
              <a:round/>
            </a:ln>
          </a:top>
          <a:bottom>
            <a:ln w="12700" cap="flat">
              <a:solidFill>
                <a:srgbClr val="006288"/>
              </a:solidFill>
              <a:prstDash val="solid"/>
              <a:round/>
            </a:ln>
          </a:bottom>
          <a:insideH>
            <a:ln w="12700" cap="flat">
              <a:solidFill>
                <a:srgbClr val="006288"/>
              </a:solidFill>
              <a:prstDash val="solid"/>
              <a:round/>
            </a:ln>
          </a:insideH>
          <a:insideV>
            <a:ln w="12700" cap="flat">
              <a:solidFill>
                <a:srgbClr val="006288"/>
              </a:solidFill>
              <a:prstDash val="solid"/>
              <a:round/>
            </a:ln>
          </a:insideV>
        </a:tcBdr>
        <a:fill>
          <a:solidFill>
            <a:schemeClr val="accent3"/>
          </a:solidFill>
        </a:fill>
      </a:tcStyle>
    </a:firstCol>
    <a:lastRow>
      <a:tcTxStyle b="on" i="off">
        <a:font>
          <a:latin typeface="Marker Felt"/>
          <a:ea typeface="Marker Felt"/>
          <a:cs typeface="Marker Felt"/>
        </a:font>
        <a:srgbClr val="006288"/>
      </a:tcTxStyle>
      <a:tcStyle>
        <a:tcBdr>
          <a:left>
            <a:ln w="12700" cap="flat">
              <a:solidFill>
                <a:srgbClr val="006288"/>
              </a:solidFill>
              <a:prstDash val="solid"/>
              <a:round/>
            </a:ln>
          </a:left>
          <a:right>
            <a:ln w="12700" cap="flat">
              <a:solidFill>
                <a:srgbClr val="006288"/>
              </a:solidFill>
              <a:prstDash val="solid"/>
              <a:round/>
            </a:ln>
          </a:right>
          <a:top>
            <a:ln w="38100" cap="flat">
              <a:solidFill>
                <a:srgbClr val="006288"/>
              </a:solidFill>
              <a:prstDash val="solid"/>
              <a:round/>
            </a:ln>
          </a:top>
          <a:bottom>
            <a:ln w="12700" cap="flat">
              <a:solidFill>
                <a:srgbClr val="006288"/>
              </a:solidFill>
              <a:prstDash val="solid"/>
              <a:round/>
            </a:ln>
          </a:bottom>
          <a:insideH>
            <a:ln w="12700" cap="flat">
              <a:solidFill>
                <a:srgbClr val="006288"/>
              </a:solidFill>
              <a:prstDash val="solid"/>
              <a:round/>
            </a:ln>
          </a:insideH>
          <a:insideV>
            <a:ln w="12700" cap="flat">
              <a:solidFill>
                <a:srgbClr val="006288"/>
              </a:solidFill>
              <a:prstDash val="solid"/>
              <a:round/>
            </a:ln>
          </a:insideV>
        </a:tcBdr>
        <a:fill>
          <a:solidFill>
            <a:schemeClr val="accent3"/>
          </a:solidFill>
        </a:fill>
      </a:tcStyle>
    </a:lastRow>
    <a:firstRow>
      <a:tcTxStyle b="on" i="off">
        <a:font>
          <a:latin typeface="Marker Felt"/>
          <a:ea typeface="Marker Felt"/>
          <a:cs typeface="Marker Felt"/>
        </a:font>
        <a:srgbClr val="006288"/>
      </a:tcTxStyle>
      <a:tcStyle>
        <a:tcBdr>
          <a:left>
            <a:ln w="12700" cap="flat">
              <a:solidFill>
                <a:srgbClr val="006288"/>
              </a:solidFill>
              <a:prstDash val="solid"/>
              <a:round/>
            </a:ln>
          </a:left>
          <a:right>
            <a:ln w="12700" cap="flat">
              <a:solidFill>
                <a:srgbClr val="006288"/>
              </a:solidFill>
              <a:prstDash val="solid"/>
              <a:round/>
            </a:ln>
          </a:right>
          <a:top>
            <a:ln w="12700" cap="flat">
              <a:solidFill>
                <a:srgbClr val="006288"/>
              </a:solidFill>
              <a:prstDash val="solid"/>
              <a:round/>
            </a:ln>
          </a:top>
          <a:bottom>
            <a:ln w="38100" cap="flat">
              <a:solidFill>
                <a:srgbClr val="006288"/>
              </a:solidFill>
              <a:prstDash val="solid"/>
              <a:round/>
            </a:ln>
          </a:bottom>
          <a:insideH>
            <a:ln w="12700" cap="flat">
              <a:solidFill>
                <a:srgbClr val="006288"/>
              </a:solidFill>
              <a:prstDash val="solid"/>
              <a:round/>
            </a:ln>
          </a:insideH>
          <a:insideV>
            <a:ln w="12700" cap="flat">
              <a:solidFill>
                <a:srgbClr val="006288"/>
              </a:solidFill>
              <a:prstDash val="solid"/>
              <a:round/>
            </a:ln>
          </a:insideV>
        </a:tcBdr>
        <a:fill>
          <a:solidFill>
            <a:schemeClr val="accent3"/>
          </a:solidFill>
        </a:fill>
      </a:tcStyle>
    </a:firstRow>
  </a:tblStyle>
  <a:tblStyle styleId="{EEE7283C-3CF3-47DC-8721-378D4A62B228}" styleName="">
    <a:tblBg/>
    <a:wholeTbl>
      <a:tcTxStyle b="off" i="off">
        <a:font>
          <a:latin typeface="Marker Felt"/>
          <a:ea typeface="Marker Felt"/>
          <a:cs typeface="Marker Felt"/>
        </a:font>
        <a:srgbClr val="888888"/>
      </a:tcTxStyle>
      <a:tcStyle>
        <a:tcBdr>
          <a:left>
            <a:ln w="12700" cap="flat">
              <a:solidFill>
                <a:srgbClr val="006288"/>
              </a:solidFill>
              <a:prstDash val="solid"/>
              <a:round/>
            </a:ln>
          </a:left>
          <a:right>
            <a:ln w="12700" cap="flat">
              <a:solidFill>
                <a:srgbClr val="006288"/>
              </a:solidFill>
              <a:prstDash val="solid"/>
              <a:round/>
            </a:ln>
          </a:right>
          <a:top>
            <a:ln w="12700" cap="flat">
              <a:solidFill>
                <a:srgbClr val="006288"/>
              </a:solidFill>
              <a:prstDash val="solid"/>
              <a:round/>
            </a:ln>
          </a:top>
          <a:bottom>
            <a:ln w="12700" cap="flat">
              <a:solidFill>
                <a:srgbClr val="006288"/>
              </a:solidFill>
              <a:prstDash val="solid"/>
              <a:round/>
            </a:ln>
          </a:bottom>
          <a:insideH>
            <a:ln w="12700" cap="flat">
              <a:solidFill>
                <a:srgbClr val="006288"/>
              </a:solidFill>
              <a:prstDash val="solid"/>
              <a:round/>
            </a:ln>
          </a:insideH>
          <a:insideV>
            <a:ln w="12700" cap="flat">
              <a:solidFill>
                <a:srgbClr val="006288"/>
              </a:solidFill>
              <a:prstDash val="solid"/>
              <a:round/>
            </a:ln>
          </a:insideV>
        </a:tcBdr>
        <a:fill>
          <a:solidFill>
            <a:srgbClr val="DDD6E9"/>
          </a:solidFill>
        </a:fill>
      </a:tcStyle>
    </a:wholeTbl>
    <a:band2H>
      <a:tcTxStyle b="def" i="def"/>
      <a:tcStyle>
        <a:tcBdr/>
        <a:fill>
          <a:solidFill>
            <a:srgbClr val="EFEBF4"/>
          </a:solidFill>
        </a:fill>
      </a:tcStyle>
    </a:band2H>
    <a:firstCol>
      <a:tcTxStyle b="on" i="off">
        <a:font>
          <a:latin typeface="Marker Felt"/>
          <a:ea typeface="Marker Felt"/>
          <a:cs typeface="Marker Felt"/>
        </a:font>
        <a:srgbClr val="006288"/>
      </a:tcTxStyle>
      <a:tcStyle>
        <a:tcBdr>
          <a:left>
            <a:ln w="12700" cap="flat">
              <a:solidFill>
                <a:srgbClr val="006288"/>
              </a:solidFill>
              <a:prstDash val="solid"/>
              <a:round/>
            </a:ln>
          </a:left>
          <a:right>
            <a:ln w="12700" cap="flat">
              <a:solidFill>
                <a:srgbClr val="006288"/>
              </a:solidFill>
              <a:prstDash val="solid"/>
              <a:round/>
            </a:ln>
          </a:right>
          <a:top>
            <a:ln w="12700" cap="flat">
              <a:solidFill>
                <a:srgbClr val="006288"/>
              </a:solidFill>
              <a:prstDash val="solid"/>
              <a:round/>
            </a:ln>
          </a:top>
          <a:bottom>
            <a:ln w="12700" cap="flat">
              <a:solidFill>
                <a:srgbClr val="006288"/>
              </a:solidFill>
              <a:prstDash val="solid"/>
              <a:round/>
            </a:ln>
          </a:bottom>
          <a:insideH>
            <a:ln w="12700" cap="flat">
              <a:solidFill>
                <a:srgbClr val="006288"/>
              </a:solidFill>
              <a:prstDash val="solid"/>
              <a:round/>
            </a:ln>
          </a:insideH>
          <a:insideV>
            <a:ln w="12700" cap="flat">
              <a:solidFill>
                <a:srgbClr val="006288"/>
              </a:solidFill>
              <a:prstDash val="solid"/>
              <a:round/>
            </a:ln>
          </a:insideV>
        </a:tcBdr>
        <a:fill>
          <a:solidFill>
            <a:schemeClr val="accent6"/>
          </a:solidFill>
        </a:fill>
      </a:tcStyle>
    </a:firstCol>
    <a:lastRow>
      <a:tcTxStyle b="on" i="off">
        <a:font>
          <a:latin typeface="Marker Felt"/>
          <a:ea typeface="Marker Felt"/>
          <a:cs typeface="Marker Felt"/>
        </a:font>
        <a:srgbClr val="006288"/>
      </a:tcTxStyle>
      <a:tcStyle>
        <a:tcBdr>
          <a:left>
            <a:ln w="12700" cap="flat">
              <a:solidFill>
                <a:srgbClr val="006288"/>
              </a:solidFill>
              <a:prstDash val="solid"/>
              <a:round/>
            </a:ln>
          </a:left>
          <a:right>
            <a:ln w="12700" cap="flat">
              <a:solidFill>
                <a:srgbClr val="006288"/>
              </a:solidFill>
              <a:prstDash val="solid"/>
              <a:round/>
            </a:ln>
          </a:right>
          <a:top>
            <a:ln w="38100" cap="flat">
              <a:solidFill>
                <a:srgbClr val="006288"/>
              </a:solidFill>
              <a:prstDash val="solid"/>
              <a:round/>
            </a:ln>
          </a:top>
          <a:bottom>
            <a:ln w="12700" cap="flat">
              <a:solidFill>
                <a:srgbClr val="006288"/>
              </a:solidFill>
              <a:prstDash val="solid"/>
              <a:round/>
            </a:ln>
          </a:bottom>
          <a:insideH>
            <a:ln w="12700" cap="flat">
              <a:solidFill>
                <a:srgbClr val="006288"/>
              </a:solidFill>
              <a:prstDash val="solid"/>
              <a:round/>
            </a:ln>
          </a:insideH>
          <a:insideV>
            <a:ln w="12700" cap="flat">
              <a:solidFill>
                <a:srgbClr val="006288"/>
              </a:solidFill>
              <a:prstDash val="solid"/>
              <a:round/>
            </a:ln>
          </a:insideV>
        </a:tcBdr>
        <a:fill>
          <a:solidFill>
            <a:schemeClr val="accent6"/>
          </a:solidFill>
        </a:fill>
      </a:tcStyle>
    </a:lastRow>
    <a:firstRow>
      <a:tcTxStyle b="on" i="off">
        <a:font>
          <a:latin typeface="Marker Felt"/>
          <a:ea typeface="Marker Felt"/>
          <a:cs typeface="Marker Felt"/>
        </a:font>
        <a:srgbClr val="006288"/>
      </a:tcTxStyle>
      <a:tcStyle>
        <a:tcBdr>
          <a:left>
            <a:ln w="12700" cap="flat">
              <a:solidFill>
                <a:srgbClr val="006288"/>
              </a:solidFill>
              <a:prstDash val="solid"/>
              <a:round/>
            </a:ln>
          </a:left>
          <a:right>
            <a:ln w="12700" cap="flat">
              <a:solidFill>
                <a:srgbClr val="006288"/>
              </a:solidFill>
              <a:prstDash val="solid"/>
              <a:round/>
            </a:ln>
          </a:right>
          <a:top>
            <a:ln w="12700" cap="flat">
              <a:solidFill>
                <a:srgbClr val="006288"/>
              </a:solidFill>
              <a:prstDash val="solid"/>
              <a:round/>
            </a:ln>
          </a:top>
          <a:bottom>
            <a:ln w="38100" cap="flat">
              <a:solidFill>
                <a:srgbClr val="006288"/>
              </a:solidFill>
              <a:prstDash val="solid"/>
              <a:round/>
            </a:ln>
          </a:bottom>
          <a:insideH>
            <a:ln w="12700" cap="flat">
              <a:solidFill>
                <a:srgbClr val="006288"/>
              </a:solidFill>
              <a:prstDash val="solid"/>
              <a:round/>
            </a:ln>
          </a:insideH>
          <a:insideV>
            <a:ln w="12700" cap="flat">
              <a:solidFill>
                <a:srgbClr val="006288"/>
              </a:solidFill>
              <a:prstDash val="solid"/>
              <a:round/>
            </a:ln>
          </a:insideV>
        </a:tcBdr>
        <a:fill>
          <a:solidFill>
            <a:schemeClr val="accent6"/>
          </a:solidFill>
        </a:fill>
      </a:tcStyle>
    </a:firstRow>
  </a:tblStyle>
  <a:tblStyle styleId="{CF821DB8-F4EB-4A41-A1BA-3FCAFE7338EE}" styleName="">
    <a:tblBg/>
    <a:wholeTbl>
      <a:tcTxStyle b="off" i="off">
        <a:font>
          <a:latin typeface="Marker Felt"/>
          <a:ea typeface="Marker Felt"/>
          <a:cs typeface="Marker Felt"/>
        </a:font>
        <a:srgbClr val="888888"/>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DEDED"/>
          </a:solidFill>
        </a:fill>
      </a:tcStyle>
    </a:wholeTbl>
    <a:band2H>
      <a:tcTxStyle b="def" i="def"/>
      <a:tcStyle>
        <a:tcBdr/>
        <a:fill>
          <a:solidFill>
            <a:srgbClr val="006288"/>
          </a:solidFill>
        </a:fill>
      </a:tcStyle>
    </a:band2H>
    <a:firstCol>
      <a:tcTxStyle b="on" i="off">
        <a:font>
          <a:latin typeface="Marker Felt"/>
          <a:ea typeface="Marker Felt"/>
          <a:cs typeface="Marker Felt"/>
        </a:font>
        <a:srgbClr val="006288"/>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Marker Felt"/>
          <a:ea typeface="Marker Felt"/>
          <a:cs typeface="Marker Felt"/>
        </a:font>
        <a:srgbClr val="888888"/>
      </a:tcTxStyle>
      <a:tcStyle>
        <a:tcBdr>
          <a:left>
            <a:ln w="12700" cap="flat">
              <a:noFill/>
              <a:miter lim="400000"/>
            </a:ln>
          </a:left>
          <a:right>
            <a:ln w="12700" cap="flat">
              <a:noFill/>
              <a:miter lim="400000"/>
            </a:ln>
          </a:right>
          <a:top>
            <a:ln w="50800" cap="flat">
              <a:solidFill>
                <a:srgbClr val="888888"/>
              </a:solidFill>
              <a:prstDash val="solid"/>
              <a:round/>
            </a:ln>
          </a:top>
          <a:bottom>
            <a:ln w="25400" cap="flat">
              <a:solidFill>
                <a:srgbClr val="888888"/>
              </a:solidFill>
              <a:prstDash val="solid"/>
              <a:round/>
            </a:ln>
          </a:bottom>
          <a:insideH>
            <a:ln w="12700" cap="flat">
              <a:noFill/>
              <a:miter lim="400000"/>
            </a:ln>
          </a:insideH>
          <a:insideV>
            <a:ln w="12700" cap="flat">
              <a:noFill/>
              <a:miter lim="400000"/>
            </a:ln>
          </a:insideV>
        </a:tcBdr>
        <a:fill>
          <a:solidFill>
            <a:srgbClr val="006288"/>
          </a:solidFill>
        </a:fill>
      </a:tcStyle>
    </a:lastRow>
    <a:firstRow>
      <a:tcTxStyle b="on" i="off">
        <a:font>
          <a:latin typeface="Marker Felt"/>
          <a:ea typeface="Marker Felt"/>
          <a:cs typeface="Marker Felt"/>
        </a:font>
        <a:srgbClr val="006288"/>
      </a:tcTxStyle>
      <a:tcStyle>
        <a:tcBdr>
          <a:left>
            <a:ln w="12700" cap="flat">
              <a:noFill/>
              <a:miter lim="400000"/>
            </a:ln>
          </a:left>
          <a:right>
            <a:ln w="12700" cap="flat">
              <a:noFill/>
              <a:miter lim="400000"/>
            </a:ln>
          </a:right>
          <a:top>
            <a:ln w="25400" cap="flat">
              <a:solidFill>
                <a:srgbClr val="888888"/>
              </a:solidFill>
              <a:prstDash val="solid"/>
              <a:round/>
            </a:ln>
          </a:top>
          <a:bottom>
            <a:ln w="25400" cap="flat">
              <a:solidFill>
                <a:srgbClr val="888888"/>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Marker Felt"/>
          <a:ea typeface="Marker Felt"/>
          <a:cs typeface="Marker Felt"/>
        </a:font>
        <a:srgbClr val="888888"/>
      </a:tcTxStyle>
      <a:tcStyle>
        <a:tcBdr>
          <a:left>
            <a:ln w="12700" cap="flat">
              <a:solidFill>
                <a:srgbClr val="006288"/>
              </a:solidFill>
              <a:prstDash val="solid"/>
              <a:round/>
            </a:ln>
          </a:left>
          <a:right>
            <a:ln w="12700" cap="flat">
              <a:solidFill>
                <a:srgbClr val="006288"/>
              </a:solidFill>
              <a:prstDash val="solid"/>
              <a:round/>
            </a:ln>
          </a:right>
          <a:top>
            <a:ln w="12700" cap="flat">
              <a:solidFill>
                <a:srgbClr val="006288"/>
              </a:solidFill>
              <a:prstDash val="solid"/>
              <a:round/>
            </a:ln>
          </a:top>
          <a:bottom>
            <a:ln w="12700" cap="flat">
              <a:solidFill>
                <a:srgbClr val="006288"/>
              </a:solidFill>
              <a:prstDash val="solid"/>
              <a:round/>
            </a:ln>
          </a:bottom>
          <a:insideH>
            <a:ln w="12700" cap="flat">
              <a:solidFill>
                <a:srgbClr val="006288"/>
              </a:solidFill>
              <a:prstDash val="solid"/>
              <a:round/>
            </a:ln>
          </a:insideH>
          <a:insideV>
            <a:ln w="12700" cap="flat">
              <a:solidFill>
                <a:srgbClr val="006288"/>
              </a:solidFill>
              <a:prstDash val="solid"/>
              <a:round/>
            </a:ln>
          </a:insideV>
        </a:tcBdr>
        <a:fill>
          <a:solidFill>
            <a:srgbClr val="D9D9D9"/>
          </a:solidFill>
        </a:fill>
      </a:tcStyle>
    </a:wholeTbl>
    <a:band2H>
      <a:tcTxStyle b="def" i="def"/>
      <a:tcStyle>
        <a:tcBdr/>
        <a:fill>
          <a:solidFill>
            <a:srgbClr val="EDEDED"/>
          </a:solidFill>
        </a:fill>
      </a:tcStyle>
    </a:band2H>
    <a:firstCol>
      <a:tcTxStyle b="on" i="off">
        <a:font>
          <a:latin typeface="Marker Felt"/>
          <a:ea typeface="Marker Felt"/>
          <a:cs typeface="Marker Felt"/>
        </a:font>
        <a:srgbClr val="006288"/>
      </a:tcTxStyle>
      <a:tcStyle>
        <a:tcBdr>
          <a:left>
            <a:ln w="12700" cap="flat">
              <a:solidFill>
                <a:srgbClr val="006288"/>
              </a:solidFill>
              <a:prstDash val="solid"/>
              <a:round/>
            </a:ln>
          </a:left>
          <a:right>
            <a:ln w="12700" cap="flat">
              <a:solidFill>
                <a:srgbClr val="006288"/>
              </a:solidFill>
              <a:prstDash val="solid"/>
              <a:round/>
            </a:ln>
          </a:right>
          <a:top>
            <a:ln w="12700" cap="flat">
              <a:solidFill>
                <a:srgbClr val="006288"/>
              </a:solidFill>
              <a:prstDash val="solid"/>
              <a:round/>
            </a:ln>
          </a:top>
          <a:bottom>
            <a:ln w="12700" cap="flat">
              <a:solidFill>
                <a:srgbClr val="006288"/>
              </a:solidFill>
              <a:prstDash val="solid"/>
              <a:round/>
            </a:ln>
          </a:bottom>
          <a:insideH>
            <a:ln w="12700" cap="flat">
              <a:solidFill>
                <a:srgbClr val="006288"/>
              </a:solidFill>
              <a:prstDash val="solid"/>
              <a:round/>
            </a:ln>
          </a:insideH>
          <a:insideV>
            <a:ln w="12700" cap="flat">
              <a:solidFill>
                <a:srgbClr val="006288"/>
              </a:solidFill>
              <a:prstDash val="solid"/>
              <a:round/>
            </a:ln>
          </a:insideV>
        </a:tcBdr>
        <a:fill>
          <a:solidFill>
            <a:srgbClr val="888888"/>
          </a:solidFill>
        </a:fill>
      </a:tcStyle>
    </a:firstCol>
    <a:lastRow>
      <a:tcTxStyle b="on" i="off">
        <a:font>
          <a:latin typeface="Marker Felt"/>
          <a:ea typeface="Marker Felt"/>
          <a:cs typeface="Marker Felt"/>
        </a:font>
        <a:srgbClr val="006288"/>
      </a:tcTxStyle>
      <a:tcStyle>
        <a:tcBdr>
          <a:left>
            <a:ln w="12700" cap="flat">
              <a:solidFill>
                <a:srgbClr val="006288"/>
              </a:solidFill>
              <a:prstDash val="solid"/>
              <a:round/>
            </a:ln>
          </a:left>
          <a:right>
            <a:ln w="12700" cap="flat">
              <a:solidFill>
                <a:srgbClr val="006288"/>
              </a:solidFill>
              <a:prstDash val="solid"/>
              <a:round/>
            </a:ln>
          </a:right>
          <a:top>
            <a:ln w="38100" cap="flat">
              <a:solidFill>
                <a:srgbClr val="006288"/>
              </a:solidFill>
              <a:prstDash val="solid"/>
              <a:round/>
            </a:ln>
          </a:top>
          <a:bottom>
            <a:ln w="12700" cap="flat">
              <a:solidFill>
                <a:srgbClr val="006288"/>
              </a:solidFill>
              <a:prstDash val="solid"/>
              <a:round/>
            </a:ln>
          </a:bottom>
          <a:insideH>
            <a:ln w="12700" cap="flat">
              <a:solidFill>
                <a:srgbClr val="006288"/>
              </a:solidFill>
              <a:prstDash val="solid"/>
              <a:round/>
            </a:ln>
          </a:insideH>
          <a:insideV>
            <a:ln w="12700" cap="flat">
              <a:solidFill>
                <a:srgbClr val="006288"/>
              </a:solidFill>
              <a:prstDash val="solid"/>
              <a:round/>
            </a:ln>
          </a:insideV>
        </a:tcBdr>
        <a:fill>
          <a:solidFill>
            <a:srgbClr val="888888"/>
          </a:solidFill>
        </a:fill>
      </a:tcStyle>
    </a:lastRow>
    <a:firstRow>
      <a:tcTxStyle b="on" i="off">
        <a:font>
          <a:latin typeface="Marker Felt"/>
          <a:ea typeface="Marker Felt"/>
          <a:cs typeface="Marker Felt"/>
        </a:font>
        <a:srgbClr val="006288"/>
      </a:tcTxStyle>
      <a:tcStyle>
        <a:tcBdr>
          <a:left>
            <a:ln w="12700" cap="flat">
              <a:solidFill>
                <a:srgbClr val="006288"/>
              </a:solidFill>
              <a:prstDash val="solid"/>
              <a:round/>
            </a:ln>
          </a:left>
          <a:right>
            <a:ln w="12700" cap="flat">
              <a:solidFill>
                <a:srgbClr val="006288"/>
              </a:solidFill>
              <a:prstDash val="solid"/>
              <a:round/>
            </a:ln>
          </a:right>
          <a:top>
            <a:ln w="12700" cap="flat">
              <a:solidFill>
                <a:srgbClr val="006288"/>
              </a:solidFill>
              <a:prstDash val="solid"/>
              <a:round/>
            </a:ln>
          </a:top>
          <a:bottom>
            <a:ln w="38100" cap="flat">
              <a:solidFill>
                <a:srgbClr val="006288"/>
              </a:solidFill>
              <a:prstDash val="solid"/>
              <a:round/>
            </a:ln>
          </a:bottom>
          <a:insideH>
            <a:ln w="12700" cap="flat">
              <a:solidFill>
                <a:srgbClr val="006288"/>
              </a:solidFill>
              <a:prstDash val="solid"/>
              <a:round/>
            </a:ln>
          </a:insideH>
          <a:insideV>
            <a:ln w="12700" cap="flat">
              <a:solidFill>
                <a:srgbClr val="006288"/>
              </a:solidFill>
              <a:prstDash val="solid"/>
              <a:round/>
            </a:ln>
          </a:insideV>
        </a:tcBdr>
        <a:fill>
          <a:solidFill>
            <a:srgbClr val="888888"/>
          </a:solidFill>
        </a:fill>
      </a:tcStyle>
    </a:firstRow>
  </a:tblStyle>
  <a:tblStyle styleId="{2708684C-4D16-4618-839F-0558EEFCDFE6}" styleName="">
    <a:tblBg/>
    <a:wholeTbl>
      <a:tcTxStyle b="off" i="off">
        <a:font>
          <a:latin typeface="Marker Felt"/>
          <a:ea typeface="Marker Felt"/>
          <a:cs typeface="Marker Felt"/>
        </a:font>
        <a:srgbClr val="006288"/>
      </a:tcTxStyle>
      <a:tcStyle>
        <a:tcBdr>
          <a:left>
            <a:ln w="12700" cap="flat">
              <a:solidFill>
                <a:srgbClr val="006288"/>
              </a:solidFill>
              <a:prstDash val="solid"/>
              <a:round/>
            </a:ln>
          </a:left>
          <a:right>
            <a:ln w="12700" cap="flat">
              <a:solidFill>
                <a:srgbClr val="006288"/>
              </a:solidFill>
              <a:prstDash val="solid"/>
              <a:round/>
            </a:ln>
          </a:right>
          <a:top>
            <a:ln w="12700" cap="flat">
              <a:solidFill>
                <a:srgbClr val="006288"/>
              </a:solidFill>
              <a:prstDash val="solid"/>
              <a:round/>
            </a:ln>
          </a:top>
          <a:bottom>
            <a:ln w="12700" cap="flat">
              <a:solidFill>
                <a:srgbClr val="006288"/>
              </a:solidFill>
              <a:prstDash val="solid"/>
              <a:round/>
            </a:ln>
          </a:bottom>
          <a:insideH>
            <a:ln w="12700" cap="flat">
              <a:solidFill>
                <a:srgbClr val="006288"/>
              </a:solidFill>
              <a:prstDash val="solid"/>
              <a:round/>
            </a:ln>
          </a:insideH>
          <a:insideV>
            <a:ln w="12700" cap="flat">
              <a:solidFill>
                <a:srgbClr val="006288"/>
              </a:solidFill>
              <a:prstDash val="solid"/>
              <a:round/>
            </a:ln>
          </a:insideV>
        </a:tcBdr>
        <a:fill>
          <a:solidFill>
            <a:srgbClr val="006288">
              <a:alpha val="20000"/>
            </a:srgbClr>
          </a:solidFill>
        </a:fill>
      </a:tcStyle>
    </a:wholeTbl>
    <a:band2H>
      <a:tcTxStyle b="def" i="def"/>
      <a:tcStyle>
        <a:tcBdr/>
        <a:fill>
          <a:solidFill>
            <a:srgbClr val="FFFFFF"/>
          </a:solidFill>
        </a:fill>
      </a:tcStyle>
    </a:band2H>
    <a:firstCol>
      <a:tcTxStyle b="on" i="off">
        <a:font>
          <a:latin typeface="Marker Felt"/>
          <a:ea typeface="Marker Felt"/>
          <a:cs typeface="Marker Felt"/>
        </a:font>
        <a:srgbClr val="006288"/>
      </a:tcTxStyle>
      <a:tcStyle>
        <a:tcBdr>
          <a:left>
            <a:ln w="12700" cap="flat">
              <a:solidFill>
                <a:srgbClr val="006288"/>
              </a:solidFill>
              <a:prstDash val="solid"/>
              <a:round/>
            </a:ln>
          </a:left>
          <a:right>
            <a:ln w="12700" cap="flat">
              <a:solidFill>
                <a:srgbClr val="006288"/>
              </a:solidFill>
              <a:prstDash val="solid"/>
              <a:round/>
            </a:ln>
          </a:right>
          <a:top>
            <a:ln w="12700" cap="flat">
              <a:solidFill>
                <a:srgbClr val="006288"/>
              </a:solidFill>
              <a:prstDash val="solid"/>
              <a:round/>
            </a:ln>
          </a:top>
          <a:bottom>
            <a:ln w="12700" cap="flat">
              <a:solidFill>
                <a:srgbClr val="006288"/>
              </a:solidFill>
              <a:prstDash val="solid"/>
              <a:round/>
            </a:ln>
          </a:bottom>
          <a:insideH>
            <a:ln w="12700" cap="flat">
              <a:solidFill>
                <a:srgbClr val="006288"/>
              </a:solidFill>
              <a:prstDash val="solid"/>
              <a:round/>
            </a:ln>
          </a:insideH>
          <a:insideV>
            <a:ln w="12700" cap="flat">
              <a:solidFill>
                <a:srgbClr val="006288"/>
              </a:solidFill>
              <a:prstDash val="solid"/>
              <a:round/>
            </a:ln>
          </a:insideV>
        </a:tcBdr>
        <a:fill>
          <a:solidFill>
            <a:srgbClr val="006288">
              <a:alpha val="20000"/>
            </a:srgbClr>
          </a:solidFill>
        </a:fill>
      </a:tcStyle>
    </a:firstCol>
    <a:lastRow>
      <a:tcTxStyle b="on" i="off">
        <a:font>
          <a:latin typeface="Marker Felt"/>
          <a:ea typeface="Marker Felt"/>
          <a:cs typeface="Marker Felt"/>
        </a:font>
        <a:srgbClr val="006288"/>
      </a:tcTxStyle>
      <a:tcStyle>
        <a:tcBdr>
          <a:left>
            <a:ln w="12700" cap="flat">
              <a:solidFill>
                <a:srgbClr val="006288"/>
              </a:solidFill>
              <a:prstDash val="solid"/>
              <a:round/>
            </a:ln>
          </a:left>
          <a:right>
            <a:ln w="12700" cap="flat">
              <a:solidFill>
                <a:srgbClr val="006288"/>
              </a:solidFill>
              <a:prstDash val="solid"/>
              <a:round/>
            </a:ln>
          </a:right>
          <a:top>
            <a:ln w="50800" cap="flat">
              <a:solidFill>
                <a:srgbClr val="006288"/>
              </a:solidFill>
              <a:prstDash val="solid"/>
              <a:round/>
            </a:ln>
          </a:top>
          <a:bottom>
            <a:ln w="12700" cap="flat">
              <a:solidFill>
                <a:srgbClr val="006288"/>
              </a:solidFill>
              <a:prstDash val="solid"/>
              <a:round/>
            </a:ln>
          </a:bottom>
          <a:insideH>
            <a:ln w="12700" cap="flat">
              <a:solidFill>
                <a:srgbClr val="006288"/>
              </a:solidFill>
              <a:prstDash val="solid"/>
              <a:round/>
            </a:ln>
          </a:insideH>
          <a:insideV>
            <a:ln w="12700" cap="flat">
              <a:solidFill>
                <a:srgbClr val="006288"/>
              </a:solidFill>
              <a:prstDash val="solid"/>
              <a:round/>
            </a:ln>
          </a:insideV>
        </a:tcBdr>
        <a:fill>
          <a:noFill/>
        </a:fill>
      </a:tcStyle>
    </a:lastRow>
    <a:firstRow>
      <a:tcTxStyle b="on" i="off">
        <a:font>
          <a:latin typeface="Marker Felt"/>
          <a:ea typeface="Marker Felt"/>
          <a:cs typeface="Marker Felt"/>
        </a:font>
        <a:srgbClr val="006288"/>
      </a:tcTxStyle>
      <a:tcStyle>
        <a:tcBdr>
          <a:left>
            <a:ln w="12700" cap="flat">
              <a:solidFill>
                <a:srgbClr val="006288"/>
              </a:solidFill>
              <a:prstDash val="solid"/>
              <a:round/>
            </a:ln>
          </a:left>
          <a:right>
            <a:ln w="12700" cap="flat">
              <a:solidFill>
                <a:srgbClr val="006288"/>
              </a:solidFill>
              <a:prstDash val="solid"/>
              <a:round/>
            </a:ln>
          </a:right>
          <a:top>
            <a:ln w="12700" cap="flat">
              <a:solidFill>
                <a:srgbClr val="006288"/>
              </a:solidFill>
              <a:prstDash val="solid"/>
              <a:round/>
            </a:ln>
          </a:top>
          <a:bottom>
            <a:ln w="25400" cap="flat">
              <a:solidFill>
                <a:srgbClr val="006288"/>
              </a:solidFill>
              <a:prstDash val="solid"/>
              <a:round/>
            </a:ln>
          </a:bottom>
          <a:insideH>
            <a:ln w="12700" cap="flat">
              <a:solidFill>
                <a:srgbClr val="006288"/>
              </a:solidFill>
              <a:prstDash val="solid"/>
              <a:round/>
            </a:ln>
          </a:insideH>
          <a:insideV>
            <a:ln w="12700" cap="flat">
              <a:solidFill>
                <a:srgbClr val="006288"/>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201" name="Shape 201"/>
          <p:cNvSpPr/>
          <p:nvPr>
            <p:ph type="sldImg"/>
          </p:nvPr>
        </p:nvSpPr>
        <p:spPr>
          <a:xfrm>
            <a:off x="1143000" y="685800"/>
            <a:ext cx="4572000" cy="3429000"/>
          </a:xfrm>
          <a:prstGeom prst="rect">
            <a:avLst/>
          </a:prstGeom>
        </p:spPr>
        <p:txBody>
          <a:bodyPr/>
          <a:lstStyle/>
          <a:p>
            <a:pPr/>
          </a:p>
        </p:txBody>
      </p:sp>
      <p:sp>
        <p:nvSpPr>
          <p:cNvPr id="202" name="Shape 202"/>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j-lt"/>
        <a:ea typeface="+mj-ea"/>
        <a:cs typeface="+mj-cs"/>
        <a:sym typeface="Helvetica Neue"/>
      </a:defRPr>
    </a:lvl1pPr>
    <a:lvl2pPr indent="228600" defTabSz="457200" latinLnBrk="0">
      <a:lnSpc>
        <a:spcPct val="117999"/>
      </a:lnSpc>
      <a:defRPr sz="2200">
        <a:latin typeface="+mj-lt"/>
        <a:ea typeface="+mj-ea"/>
        <a:cs typeface="+mj-cs"/>
        <a:sym typeface="Helvetica Neue"/>
      </a:defRPr>
    </a:lvl2pPr>
    <a:lvl3pPr indent="457200" defTabSz="457200" latinLnBrk="0">
      <a:lnSpc>
        <a:spcPct val="117999"/>
      </a:lnSpc>
      <a:defRPr sz="2200">
        <a:latin typeface="+mj-lt"/>
        <a:ea typeface="+mj-ea"/>
        <a:cs typeface="+mj-cs"/>
        <a:sym typeface="Helvetica Neue"/>
      </a:defRPr>
    </a:lvl3pPr>
    <a:lvl4pPr indent="685800" defTabSz="457200" latinLnBrk="0">
      <a:lnSpc>
        <a:spcPct val="117999"/>
      </a:lnSpc>
      <a:defRPr sz="2200">
        <a:latin typeface="+mj-lt"/>
        <a:ea typeface="+mj-ea"/>
        <a:cs typeface="+mj-cs"/>
        <a:sym typeface="Helvetica Neue"/>
      </a:defRPr>
    </a:lvl4pPr>
    <a:lvl5pPr indent="914400" defTabSz="457200" latinLnBrk="0">
      <a:lnSpc>
        <a:spcPct val="117999"/>
      </a:lnSpc>
      <a:defRPr sz="2200">
        <a:latin typeface="+mj-lt"/>
        <a:ea typeface="+mj-ea"/>
        <a:cs typeface="+mj-cs"/>
        <a:sym typeface="Helvetica Neue"/>
      </a:defRPr>
    </a:lvl5pPr>
    <a:lvl6pPr indent="1143000" defTabSz="457200" latinLnBrk="0">
      <a:lnSpc>
        <a:spcPct val="117999"/>
      </a:lnSpc>
      <a:defRPr sz="2200">
        <a:latin typeface="+mj-lt"/>
        <a:ea typeface="+mj-ea"/>
        <a:cs typeface="+mj-cs"/>
        <a:sym typeface="Helvetica Neue"/>
      </a:defRPr>
    </a:lvl6pPr>
    <a:lvl7pPr indent="1371600" defTabSz="457200" latinLnBrk="0">
      <a:lnSpc>
        <a:spcPct val="117999"/>
      </a:lnSpc>
      <a:defRPr sz="2200">
        <a:latin typeface="+mj-lt"/>
        <a:ea typeface="+mj-ea"/>
        <a:cs typeface="+mj-cs"/>
        <a:sym typeface="Helvetica Neue"/>
      </a:defRPr>
    </a:lvl7pPr>
    <a:lvl8pPr indent="1600200" defTabSz="457200" latinLnBrk="0">
      <a:lnSpc>
        <a:spcPct val="117999"/>
      </a:lnSpc>
      <a:defRPr sz="2200">
        <a:latin typeface="+mj-lt"/>
        <a:ea typeface="+mj-ea"/>
        <a:cs typeface="+mj-cs"/>
        <a:sym typeface="Helvetica Neue"/>
      </a:defRPr>
    </a:lvl8pPr>
    <a:lvl9pPr indent="1828800" defTabSz="457200" latinLnBrk="0">
      <a:lnSpc>
        <a:spcPct val="117999"/>
      </a:lnSpc>
      <a:defRPr sz="2200">
        <a:latin typeface="+mj-lt"/>
        <a:ea typeface="+mj-ea"/>
        <a:cs typeface="+mj-cs"/>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7.png"/><Relationship Id="rId4" Type="http://schemas.openxmlformats.org/officeDocument/2006/relationships/image" Target="../media/image8.png"/></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7.png"/><Relationship Id="rId4" Type="http://schemas.openxmlformats.org/officeDocument/2006/relationships/image" Target="../media/image8.png"/></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10.png"/><Relationship Id="rId4" Type="http://schemas.openxmlformats.org/officeDocument/2006/relationships/image" Target="../media/image11.png"/></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5.png"/></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11.png"/><Relationship Id="rId4" Type="http://schemas.openxmlformats.org/officeDocument/2006/relationships/image" Target="../media/image5.png"/></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0" showMasterPhAnim="1">
  <p:cSld name="Title &amp; Subtitle">
    <p:spTree>
      <p:nvGrpSpPr>
        <p:cNvPr id="1" name=""/>
        <p:cNvGrpSpPr/>
        <p:nvPr/>
      </p:nvGrpSpPr>
      <p:grpSpPr>
        <a:xfrm>
          <a:off x="0" y="0"/>
          <a:ext cx="0" cy="0"/>
          <a:chOff x="0" y="0"/>
          <a:chExt cx="0" cy="0"/>
        </a:xfrm>
      </p:grpSpPr>
      <p:pic>
        <p:nvPicPr>
          <p:cNvPr id="19" name="chalk_line-1.png" descr="chalk_line-1.png"/>
          <p:cNvPicPr>
            <a:picLocks noChangeAspect="1"/>
          </p:cNvPicPr>
          <p:nvPr/>
        </p:nvPicPr>
        <p:blipFill>
          <a:blip r:embed="rId2">
            <a:extLst/>
          </a:blip>
          <a:stretch>
            <a:fillRect/>
          </a:stretch>
        </p:blipFill>
        <p:spPr>
          <a:xfrm>
            <a:off x="177800" y="0"/>
            <a:ext cx="3441700" cy="9794917"/>
          </a:xfrm>
          <a:prstGeom prst="rect">
            <a:avLst/>
          </a:prstGeom>
          <a:ln w="12700">
            <a:miter lim="400000"/>
          </a:ln>
        </p:spPr>
      </p:pic>
      <p:pic>
        <p:nvPicPr>
          <p:cNvPr id="20" name="chalk_line-2.png" descr="chalk_line-2.png"/>
          <p:cNvPicPr>
            <a:picLocks noChangeAspect="1"/>
          </p:cNvPicPr>
          <p:nvPr/>
        </p:nvPicPr>
        <p:blipFill>
          <a:blip r:embed="rId3">
            <a:extLst/>
          </a:blip>
          <a:stretch>
            <a:fillRect/>
          </a:stretch>
        </p:blipFill>
        <p:spPr>
          <a:xfrm>
            <a:off x="5168900" y="1321245"/>
            <a:ext cx="7835900" cy="7934468"/>
          </a:xfrm>
          <a:prstGeom prst="rect">
            <a:avLst/>
          </a:prstGeom>
          <a:ln w="12700">
            <a:miter lim="400000"/>
          </a:ln>
        </p:spPr>
      </p:pic>
      <p:pic>
        <p:nvPicPr>
          <p:cNvPr id="21" name="scrapbook_cover_title_hi.png" descr="scrapbook_cover_title_hi.png"/>
          <p:cNvPicPr>
            <a:picLocks noChangeAspect="1"/>
          </p:cNvPicPr>
          <p:nvPr/>
        </p:nvPicPr>
        <p:blipFill>
          <a:blip r:embed="rId4">
            <a:extLst/>
          </a:blip>
          <a:stretch>
            <a:fillRect/>
          </a:stretch>
        </p:blipFill>
        <p:spPr>
          <a:xfrm>
            <a:off x="640735" y="2781300"/>
            <a:ext cx="11760201" cy="4178300"/>
          </a:xfrm>
          <a:prstGeom prst="rect">
            <a:avLst/>
          </a:prstGeom>
          <a:ln w="12700">
            <a:miter lim="400000"/>
          </a:ln>
        </p:spPr>
      </p:pic>
      <p:sp>
        <p:nvSpPr>
          <p:cNvPr id="22" name="Title Text"/>
          <p:cNvSpPr txBox="1"/>
          <p:nvPr>
            <p:ph type="title"/>
          </p:nvPr>
        </p:nvSpPr>
        <p:spPr>
          <a:xfrm>
            <a:off x="1270000" y="2959100"/>
            <a:ext cx="10464800" cy="2286000"/>
          </a:xfrm>
          <a:prstGeom prst="rect">
            <a:avLst/>
          </a:prstGeom>
        </p:spPr>
        <p:txBody>
          <a:bodyPr anchor="b"/>
          <a:lstStyle>
            <a:lvl1pPr>
              <a:defRPr i="1">
                <a:solidFill>
                  <a:srgbClr val="292929">
                    <a:alpha val="93000"/>
                  </a:srgbClr>
                </a:solidFill>
                <a:latin typeface="Georgia"/>
                <a:ea typeface="Georgia"/>
                <a:cs typeface="Georgia"/>
                <a:sym typeface="Georgia"/>
              </a:defRPr>
            </a:lvl1pPr>
          </a:lstStyle>
          <a:p>
            <a:pPr/>
            <a:r>
              <a:t>Title Text</a:t>
            </a:r>
          </a:p>
        </p:txBody>
      </p:sp>
      <p:sp>
        <p:nvSpPr>
          <p:cNvPr id="23" name="Body Level One…"/>
          <p:cNvSpPr txBox="1"/>
          <p:nvPr>
            <p:ph type="body" sz="quarter" idx="1"/>
          </p:nvPr>
        </p:nvSpPr>
        <p:spPr>
          <a:xfrm>
            <a:off x="1270000" y="5283200"/>
            <a:ext cx="10464800" cy="1308100"/>
          </a:xfrm>
          <a:prstGeom prst="rect">
            <a:avLst/>
          </a:prstGeom>
        </p:spPr>
        <p:txBody>
          <a:bodyPr anchor="t"/>
          <a:lstStyle>
            <a:lvl1pPr marL="0" indent="0" algn="ctr">
              <a:spcBef>
                <a:spcPts val="0"/>
              </a:spcBef>
              <a:buSzTx/>
              <a:buNone/>
              <a:defRPr i="1" sz="3800">
                <a:solidFill>
                  <a:srgbClr val="C2453A"/>
                </a:solidFill>
              </a:defRPr>
            </a:lvl1pPr>
            <a:lvl2pPr marL="0" indent="0" algn="ctr">
              <a:spcBef>
                <a:spcPts val="0"/>
              </a:spcBef>
              <a:buSzTx/>
              <a:buNone/>
              <a:defRPr i="1" sz="3800">
                <a:solidFill>
                  <a:srgbClr val="C2453A"/>
                </a:solidFill>
              </a:defRPr>
            </a:lvl2pPr>
            <a:lvl3pPr marL="0" indent="0" algn="ctr">
              <a:spcBef>
                <a:spcPts val="0"/>
              </a:spcBef>
              <a:buSzTx/>
              <a:buNone/>
              <a:defRPr i="1" sz="3800">
                <a:solidFill>
                  <a:srgbClr val="C2453A"/>
                </a:solidFill>
              </a:defRPr>
            </a:lvl3pPr>
            <a:lvl4pPr marL="0" indent="0" algn="ctr">
              <a:spcBef>
                <a:spcPts val="0"/>
              </a:spcBef>
              <a:buSzTx/>
              <a:buNone/>
              <a:defRPr i="1" sz="3800">
                <a:solidFill>
                  <a:srgbClr val="C2453A"/>
                </a:solidFill>
              </a:defRPr>
            </a:lvl4pPr>
            <a:lvl5pPr marL="0" indent="0" algn="ctr">
              <a:spcBef>
                <a:spcPts val="0"/>
              </a:spcBef>
              <a:buSzTx/>
              <a:buNone/>
              <a:defRPr i="1" sz="3800">
                <a:solidFill>
                  <a:srgbClr val="C2453A"/>
                </a:solidFill>
              </a:defRPr>
            </a:lvl5pPr>
          </a:lstStyle>
          <a:p>
            <a:pPr/>
            <a:r>
              <a:t>Body Level One</a:t>
            </a:r>
          </a:p>
          <a:p>
            <a:pPr lvl="1"/>
            <a:r>
              <a:t>Body Level Two</a:t>
            </a:r>
          </a:p>
          <a:p>
            <a:pPr lvl="2"/>
            <a:r>
              <a:t>Body Level Three</a:t>
            </a:r>
          </a:p>
          <a:p>
            <a:pPr lvl="3"/>
            <a:r>
              <a:t>Body Level Four</a:t>
            </a:r>
          </a:p>
          <a:p>
            <a:pPr lvl="4"/>
            <a:r>
              <a:t>Body Level Five</a:t>
            </a:r>
          </a:p>
        </p:txBody>
      </p:sp>
      <p:sp>
        <p:nvSpPr>
          <p:cNvPr id="2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Quote">
    <p:spTree>
      <p:nvGrpSpPr>
        <p:cNvPr id="1" name=""/>
        <p:cNvGrpSpPr/>
        <p:nvPr/>
      </p:nvGrpSpPr>
      <p:grpSpPr>
        <a:xfrm>
          <a:off x="0" y="0"/>
          <a:ext cx="0" cy="0"/>
          <a:chOff x="0" y="0"/>
          <a:chExt cx="0" cy="0"/>
        </a:xfrm>
      </p:grpSpPr>
      <p:pic>
        <p:nvPicPr>
          <p:cNvPr id="154" name="lines-line-1.png" descr="lines-line-1.png"/>
          <p:cNvPicPr>
            <a:picLocks noChangeAspect="1"/>
          </p:cNvPicPr>
          <p:nvPr/>
        </p:nvPicPr>
        <p:blipFill>
          <a:blip r:embed="rId2">
            <a:extLst/>
          </a:blip>
          <a:stretch>
            <a:fillRect/>
          </a:stretch>
        </p:blipFill>
        <p:spPr>
          <a:xfrm>
            <a:off x="647700" y="8864600"/>
            <a:ext cx="11798300" cy="292100"/>
          </a:xfrm>
          <a:prstGeom prst="rect">
            <a:avLst/>
          </a:prstGeom>
          <a:ln w="12700">
            <a:miter lim="400000"/>
          </a:ln>
        </p:spPr>
      </p:pic>
      <p:pic>
        <p:nvPicPr>
          <p:cNvPr id="155" name="wave-line.png" descr="wave-line.png"/>
          <p:cNvPicPr>
            <a:picLocks noChangeAspect="1"/>
          </p:cNvPicPr>
          <p:nvPr/>
        </p:nvPicPr>
        <p:blipFill>
          <a:blip r:embed="rId3">
            <a:extLst/>
          </a:blip>
          <a:srcRect l="16094" t="82" r="38169" b="147"/>
          <a:stretch>
            <a:fillRect/>
          </a:stretch>
        </p:blipFill>
        <p:spPr>
          <a:xfrm>
            <a:off x="799799" y="597015"/>
            <a:ext cx="11366898" cy="139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 y="0"/>
                </a:moveTo>
                <a:lnTo>
                  <a:pt x="0" y="21600"/>
                </a:lnTo>
                <a:lnTo>
                  <a:pt x="21599" y="21600"/>
                </a:lnTo>
                <a:lnTo>
                  <a:pt x="21600" y="0"/>
                </a:lnTo>
                <a:lnTo>
                  <a:pt x="1" y="0"/>
                </a:lnTo>
                <a:close/>
              </a:path>
            </a:pathLst>
          </a:custGeom>
          <a:ln w="12700">
            <a:miter lim="400000"/>
          </a:ln>
        </p:spPr>
      </p:pic>
      <p:pic>
        <p:nvPicPr>
          <p:cNvPr id="156" name="wave-line.png" descr="wave-line.png"/>
          <p:cNvPicPr>
            <a:picLocks noChangeAspect="1"/>
          </p:cNvPicPr>
          <p:nvPr/>
        </p:nvPicPr>
        <p:blipFill>
          <a:blip r:embed="rId3">
            <a:extLst/>
          </a:blip>
          <a:srcRect l="16504" t="0" r="50434" b="0"/>
          <a:stretch>
            <a:fillRect/>
          </a:stretch>
        </p:blipFill>
        <p:spPr>
          <a:xfrm rot="5400000">
            <a:off x="-3378365" y="4686137"/>
            <a:ext cx="8216902" cy="140025"/>
          </a:xfrm>
          <a:prstGeom prst="rect">
            <a:avLst/>
          </a:prstGeom>
          <a:ln w="12700">
            <a:miter lim="400000"/>
          </a:ln>
        </p:spPr>
      </p:pic>
      <p:pic>
        <p:nvPicPr>
          <p:cNvPr id="157" name="dots-line-cropped.png" descr="dots-line-cropped.png"/>
          <p:cNvPicPr>
            <a:picLocks noChangeAspect="1"/>
          </p:cNvPicPr>
          <p:nvPr/>
        </p:nvPicPr>
        <p:blipFill>
          <a:blip r:embed="rId4">
            <a:extLst/>
          </a:blip>
          <a:srcRect l="4761" t="2928" r="10188" b="0"/>
          <a:stretch>
            <a:fillRect/>
          </a:stretch>
        </p:blipFill>
        <p:spPr>
          <a:xfrm rot="16199985">
            <a:off x="-4244962" y="4772011"/>
            <a:ext cx="9753601" cy="209579"/>
          </a:xfrm>
          <a:prstGeom prst="rect">
            <a:avLst/>
          </a:prstGeom>
          <a:ln w="12700">
            <a:miter lim="400000"/>
          </a:ln>
        </p:spPr>
      </p:pic>
      <p:pic>
        <p:nvPicPr>
          <p:cNvPr id="158" name="dots-line-cropped.png" descr="dots-line-cropped.png"/>
          <p:cNvPicPr>
            <a:picLocks noChangeAspect="1"/>
          </p:cNvPicPr>
          <p:nvPr/>
        </p:nvPicPr>
        <p:blipFill>
          <a:blip r:embed="rId4">
            <a:extLst/>
          </a:blip>
          <a:srcRect l="0" t="5872" r="0" b="5892"/>
          <a:stretch>
            <a:fillRect/>
          </a:stretch>
        </p:blipFill>
        <p:spPr>
          <a:xfrm rot="21599984">
            <a:off x="698498" y="469907"/>
            <a:ext cx="11468107" cy="190503"/>
          </a:xfrm>
          <a:prstGeom prst="rect">
            <a:avLst/>
          </a:prstGeom>
          <a:ln w="12700">
            <a:miter lim="400000"/>
          </a:ln>
        </p:spPr>
      </p:pic>
      <p:pic>
        <p:nvPicPr>
          <p:cNvPr id="159" name="dots-line-cropped.png" descr="dots-line-cropped.png"/>
          <p:cNvPicPr>
            <a:picLocks noChangeAspect="1"/>
          </p:cNvPicPr>
          <p:nvPr/>
        </p:nvPicPr>
        <p:blipFill>
          <a:blip r:embed="rId4">
            <a:extLst/>
          </a:blip>
          <a:srcRect l="53986" t="2927" r="41139" b="0"/>
          <a:stretch>
            <a:fillRect/>
          </a:stretch>
        </p:blipFill>
        <p:spPr>
          <a:xfrm rot="21599984">
            <a:off x="12439650" y="9010646"/>
            <a:ext cx="558802" cy="209582"/>
          </a:xfrm>
          <a:prstGeom prst="rect">
            <a:avLst/>
          </a:prstGeom>
          <a:ln w="12700">
            <a:miter lim="400000"/>
          </a:ln>
        </p:spPr>
      </p:pic>
      <p:pic>
        <p:nvPicPr>
          <p:cNvPr id="160" name="dots-line-cropped.png" descr="dots-line-cropped.png"/>
          <p:cNvPicPr>
            <a:picLocks noChangeAspect="1"/>
          </p:cNvPicPr>
          <p:nvPr/>
        </p:nvPicPr>
        <p:blipFill>
          <a:blip r:embed="rId4">
            <a:extLst/>
          </a:blip>
          <a:srcRect l="37929" t="2926" r="56976" b="0"/>
          <a:stretch>
            <a:fillRect/>
          </a:stretch>
        </p:blipFill>
        <p:spPr>
          <a:xfrm rot="21599984">
            <a:off x="6350" y="9010652"/>
            <a:ext cx="584202" cy="209584"/>
          </a:xfrm>
          <a:prstGeom prst="rect">
            <a:avLst/>
          </a:prstGeom>
          <a:ln w="12700">
            <a:miter lim="400000"/>
          </a:ln>
        </p:spPr>
      </p:pic>
      <p:pic>
        <p:nvPicPr>
          <p:cNvPr id="161" name="lines-vert-line.png" descr="lines-vert-line.png"/>
          <p:cNvPicPr>
            <a:picLocks noChangeAspect="1"/>
          </p:cNvPicPr>
          <p:nvPr/>
        </p:nvPicPr>
        <p:blipFill>
          <a:blip r:embed="rId5">
            <a:extLst/>
          </a:blip>
          <a:stretch>
            <a:fillRect/>
          </a:stretch>
        </p:blipFill>
        <p:spPr>
          <a:xfrm>
            <a:off x="12153900" y="361949"/>
            <a:ext cx="317500" cy="8724901"/>
          </a:xfrm>
          <a:prstGeom prst="rect">
            <a:avLst/>
          </a:prstGeom>
          <a:ln w="12700">
            <a:miter lim="400000"/>
          </a:ln>
        </p:spPr>
      </p:pic>
      <p:sp>
        <p:nvSpPr>
          <p:cNvPr id="162" name="Body Level One…"/>
          <p:cNvSpPr txBox="1"/>
          <p:nvPr>
            <p:ph type="body" sz="quarter" idx="1"/>
          </p:nvPr>
        </p:nvSpPr>
        <p:spPr>
          <a:xfrm>
            <a:off x="1270000" y="4559300"/>
            <a:ext cx="10464800" cy="622300"/>
          </a:xfrm>
          <a:prstGeom prst="rect">
            <a:avLst/>
          </a:prstGeom>
        </p:spPr>
        <p:txBody>
          <a:bodyPr/>
          <a:lstStyle>
            <a:lvl1pPr marL="0" indent="0" algn="ctr">
              <a:spcBef>
                <a:spcPts val="0"/>
              </a:spcBef>
              <a:buSzTx/>
              <a:buNone/>
              <a:defRPr i="1"/>
            </a:lvl1pPr>
            <a:lvl2pPr algn="ctr">
              <a:spcBef>
                <a:spcPts val="0"/>
              </a:spcBef>
              <a:buBlip>
                <a:blip r:embed="rId6"/>
              </a:buBlip>
              <a:defRPr i="1"/>
            </a:lvl2pPr>
            <a:lvl3pPr algn="ctr">
              <a:spcBef>
                <a:spcPts val="0"/>
              </a:spcBef>
              <a:buBlip>
                <a:blip r:embed="rId6"/>
              </a:buBlip>
              <a:defRPr i="1"/>
            </a:lvl3pPr>
            <a:lvl4pPr algn="ctr">
              <a:spcBef>
                <a:spcPts val="0"/>
              </a:spcBef>
              <a:buBlip>
                <a:blip r:embed="rId6"/>
              </a:buBlip>
              <a:defRPr i="1"/>
            </a:lvl4pPr>
            <a:lvl5pPr algn="ctr">
              <a:spcBef>
                <a:spcPts val="0"/>
              </a:spcBef>
              <a:buBlip>
                <a:blip r:embed="rId6"/>
              </a:buBlip>
              <a:defRPr i="1"/>
            </a:lvl5pPr>
          </a:lstStyle>
          <a:p>
            <a:pPr/>
            <a:r>
              <a:t>Body Level One</a:t>
            </a:r>
          </a:p>
          <a:p>
            <a:pPr lvl="1"/>
            <a:r>
              <a:t>Body Level Two</a:t>
            </a:r>
          </a:p>
          <a:p>
            <a:pPr lvl="2"/>
            <a:r>
              <a:t>Body Level Three</a:t>
            </a:r>
          </a:p>
          <a:p>
            <a:pPr lvl="3"/>
            <a:r>
              <a:t>Body Level Four</a:t>
            </a:r>
          </a:p>
          <a:p>
            <a:pPr lvl="4"/>
            <a:r>
              <a:t>Body Level Five</a:t>
            </a:r>
          </a:p>
        </p:txBody>
      </p:sp>
      <p:sp>
        <p:nvSpPr>
          <p:cNvPr id="163" name="–Johnny Appleseed"/>
          <p:cNvSpPr txBox="1"/>
          <p:nvPr>
            <p:ph type="body" sz="quarter" idx="21"/>
          </p:nvPr>
        </p:nvSpPr>
        <p:spPr>
          <a:xfrm>
            <a:off x="1270000" y="6362700"/>
            <a:ext cx="10464800" cy="444500"/>
          </a:xfrm>
          <a:prstGeom prst="rect">
            <a:avLst/>
          </a:prstGeom>
        </p:spPr>
        <p:txBody>
          <a:bodyPr anchor="t"/>
          <a:lstStyle/>
          <a:p>
            <a:pPr marL="0" indent="0" algn="ctr">
              <a:spcBef>
                <a:spcPts val="0"/>
              </a:spcBef>
              <a:buSzTx/>
              <a:buNone/>
              <a:defRPr sz="2400"/>
            </a:pPr>
          </a:p>
        </p:txBody>
      </p:sp>
      <p:sp>
        <p:nvSpPr>
          <p:cNvPr id="16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hoto">
    <p:spTree>
      <p:nvGrpSpPr>
        <p:cNvPr id="1" name=""/>
        <p:cNvGrpSpPr/>
        <p:nvPr/>
      </p:nvGrpSpPr>
      <p:grpSpPr>
        <a:xfrm>
          <a:off x="0" y="0"/>
          <a:ext cx="0" cy="0"/>
          <a:chOff x="0" y="0"/>
          <a:chExt cx="0" cy="0"/>
        </a:xfrm>
      </p:grpSpPr>
      <p:pic>
        <p:nvPicPr>
          <p:cNvPr id="171" name="lines-line-1.png" descr="lines-line-1.png"/>
          <p:cNvPicPr>
            <a:picLocks noChangeAspect="1"/>
          </p:cNvPicPr>
          <p:nvPr/>
        </p:nvPicPr>
        <p:blipFill>
          <a:blip r:embed="rId2">
            <a:extLst/>
          </a:blip>
          <a:stretch>
            <a:fillRect/>
          </a:stretch>
        </p:blipFill>
        <p:spPr>
          <a:xfrm>
            <a:off x="647700" y="8864600"/>
            <a:ext cx="11798300" cy="292100"/>
          </a:xfrm>
          <a:prstGeom prst="rect">
            <a:avLst/>
          </a:prstGeom>
          <a:ln w="12700">
            <a:miter lim="400000"/>
          </a:ln>
        </p:spPr>
      </p:pic>
      <p:pic>
        <p:nvPicPr>
          <p:cNvPr id="172" name="wave-line.png" descr="wave-line.png"/>
          <p:cNvPicPr>
            <a:picLocks noChangeAspect="1"/>
          </p:cNvPicPr>
          <p:nvPr/>
        </p:nvPicPr>
        <p:blipFill>
          <a:blip r:embed="rId3">
            <a:extLst/>
          </a:blip>
          <a:srcRect l="16094" t="82" r="38169" b="147"/>
          <a:stretch>
            <a:fillRect/>
          </a:stretch>
        </p:blipFill>
        <p:spPr>
          <a:xfrm>
            <a:off x="799799" y="597015"/>
            <a:ext cx="11366898" cy="139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 y="0"/>
                </a:moveTo>
                <a:lnTo>
                  <a:pt x="0" y="21600"/>
                </a:lnTo>
                <a:lnTo>
                  <a:pt x="21599" y="21600"/>
                </a:lnTo>
                <a:lnTo>
                  <a:pt x="21600" y="0"/>
                </a:lnTo>
                <a:lnTo>
                  <a:pt x="1" y="0"/>
                </a:lnTo>
                <a:close/>
              </a:path>
            </a:pathLst>
          </a:custGeom>
          <a:ln w="12700">
            <a:miter lim="400000"/>
          </a:ln>
        </p:spPr>
      </p:pic>
      <p:pic>
        <p:nvPicPr>
          <p:cNvPr id="173" name="wave-line.png" descr="wave-line.png"/>
          <p:cNvPicPr>
            <a:picLocks noChangeAspect="1"/>
          </p:cNvPicPr>
          <p:nvPr/>
        </p:nvPicPr>
        <p:blipFill>
          <a:blip r:embed="rId3">
            <a:extLst/>
          </a:blip>
          <a:srcRect l="16504" t="0" r="50434" b="0"/>
          <a:stretch>
            <a:fillRect/>
          </a:stretch>
        </p:blipFill>
        <p:spPr>
          <a:xfrm rot="5400000">
            <a:off x="-3378365" y="4686137"/>
            <a:ext cx="8216902" cy="140025"/>
          </a:xfrm>
          <a:prstGeom prst="rect">
            <a:avLst/>
          </a:prstGeom>
          <a:ln w="12700">
            <a:miter lim="400000"/>
          </a:ln>
        </p:spPr>
      </p:pic>
      <p:pic>
        <p:nvPicPr>
          <p:cNvPr id="174" name="dots-line-cropped.png" descr="dots-line-cropped.png"/>
          <p:cNvPicPr>
            <a:picLocks noChangeAspect="1"/>
          </p:cNvPicPr>
          <p:nvPr/>
        </p:nvPicPr>
        <p:blipFill>
          <a:blip r:embed="rId4">
            <a:extLst/>
          </a:blip>
          <a:srcRect l="4761" t="2928" r="10188" b="0"/>
          <a:stretch>
            <a:fillRect/>
          </a:stretch>
        </p:blipFill>
        <p:spPr>
          <a:xfrm rot="16199985">
            <a:off x="-4244962" y="4772011"/>
            <a:ext cx="9753601" cy="209579"/>
          </a:xfrm>
          <a:prstGeom prst="rect">
            <a:avLst/>
          </a:prstGeom>
          <a:ln w="12700">
            <a:miter lim="400000"/>
          </a:ln>
        </p:spPr>
      </p:pic>
      <p:pic>
        <p:nvPicPr>
          <p:cNvPr id="175" name="dots-line-cropped.png" descr="dots-line-cropped.png"/>
          <p:cNvPicPr>
            <a:picLocks noChangeAspect="1"/>
          </p:cNvPicPr>
          <p:nvPr/>
        </p:nvPicPr>
        <p:blipFill>
          <a:blip r:embed="rId4">
            <a:extLst/>
          </a:blip>
          <a:srcRect l="0" t="5872" r="0" b="5892"/>
          <a:stretch>
            <a:fillRect/>
          </a:stretch>
        </p:blipFill>
        <p:spPr>
          <a:xfrm rot="21599984">
            <a:off x="698498" y="469907"/>
            <a:ext cx="11468107" cy="190503"/>
          </a:xfrm>
          <a:prstGeom prst="rect">
            <a:avLst/>
          </a:prstGeom>
          <a:ln w="12700">
            <a:miter lim="400000"/>
          </a:ln>
        </p:spPr>
      </p:pic>
      <p:pic>
        <p:nvPicPr>
          <p:cNvPr id="176" name="dots-line-cropped.png" descr="dots-line-cropped.png"/>
          <p:cNvPicPr>
            <a:picLocks noChangeAspect="1"/>
          </p:cNvPicPr>
          <p:nvPr/>
        </p:nvPicPr>
        <p:blipFill>
          <a:blip r:embed="rId4">
            <a:extLst/>
          </a:blip>
          <a:srcRect l="53986" t="2927" r="41139" b="0"/>
          <a:stretch>
            <a:fillRect/>
          </a:stretch>
        </p:blipFill>
        <p:spPr>
          <a:xfrm rot="21599984">
            <a:off x="12439650" y="9010646"/>
            <a:ext cx="558802" cy="209582"/>
          </a:xfrm>
          <a:prstGeom prst="rect">
            <a:avLst/>
          </a:prstGeom>
          <a:ln w="12700">
            <a:miter lim="400000"/>
          </a:ln>
        </p:spPr>
      </p:pic>
      <p:pic>
        <p:nvPicPr>
          <p:cNvPr id="177" name="dots-line-cropped.png" descr="dots-line-cropped.png"/>
          <p:cNvPicPr>
            <a:picLocks noChangeAspect="1"/>
          </p:cNvPicPr>
          <p:nvPr/>
        </p:nvPicPr>
        <p:blipFill>
          <a:blip r:embed="rId4">
            <a:extLst/>
          </a:blip>
          <a:srcRect l="37929" t="2926" r="56976" b="0"/>
          <a:stretch>
            <a:fillRect/>
          </a:stretch>
        </p:blipFill>
        <p:spPr>
          <a:xfrm rot="21599984">
            <a:off x="6350" y="9010652"/>
            <a:ext cx="584202" cy="209584"/>
          </a:xfrm>
          <a:prstGeom prst="rect">
            <a:avLst/>
          </a:prstGeom>
          <a:ln w="12700">
            <a:miter lim="400000"/>
          </a:ln>
        </p:spPr>
      </p:pic>
      <p:pic>
        <p:nvPicPr>
          <p:cNvPr id="178" name="lines-vert-line.png" descr="lines-vert-line.png"/>
          <p:cNvPicPr>
            <a:picLocks noChangeAspect="1"/>
          </p:cNvPicPr>
          <p:nvPr/>
        </p:nvPicPr>
        <p:blipFill>
          <a:blip r:embed="rId5">
            <a:extLst/>
          </a:blip>
          <a:stretch>
            <a:fillRect/>
          </a:stretch>
        </p:blipFill>
        <p:spPr>
          <a:xfrm>
            <a:off x="12153900" y="361949"/>
            <a:ext cx="317500" cy="8724901"/>
          </a:xfrm>
          <a:prstGeom prst="rect">
            <a:avLst/>
          </a:prstGeom>
          <a:ln w="12700">
            <a:miter lim="400000"/>
          </a:ln>
        </p:spPr>
      </p:pic>
      <p:sp>
        <p:nvSpPr>
          <p:cNvPr id="179" name="Image"/>
          <p:cNvSpPr/>
          <p:nvPr>
            <p:ph type="pic" idx="21"/>
          </p:nvPr>
        </p:nvSpPr>
        <p:spPr>
          <a:xfrm>
            <a:off x="0" y="0"/>
            <a:ext cx="13004800" cy="9756748"/>
          </a:xfrm>
          <a:prstGeom prst="rect">
            <a:avLst/>
          </a:prstGeom>
        </p:spPr>
        <p:txBody>
          <a:bodyPr lIns="91439" tIns="45719" rIns="91439" bIns="45719" anchor="t">
            <a:noAutofit/>
          </a:bodyPr>
          <a:lstStyle/>
          <a:p>
            <a:pPr/>
          </a:p>
        </p:txBody>
      </p:sp>
      <p:sp>
        <p:nvSpPr>
          <p:cNvPr id="18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Blank">
    <p:spTree>
      <p:nvGrpSpPr>
        <p:cNvPr id="1" name=""/>
        <p:cNvGrpSpPr/>
        <p:nvPr/>
      </p:nvGrpSpPr>
      <p:grpSpPr>
        <a:xfrm>
          <a:off x="0" y="0"/>
          <a:ext cx="0" cy="0"/>
          <a:chOff x="0" y="0"/>
          <a:chExt cx="0" cy="0"/>
        </a:xfrm>
      </p:grpSpPr>
      <p:pic>
        <p:nvPicPr>
          <p:cNvPr id="187" name="lines-line-1.png" descr="lines-line-1.png"/>
          <p:cNvPicPr>
            <a:picLocks noChangeAspect="1"/>
          </p:cNvPicPr>
          <p:nvPr/>
        </p:nvPicPr>
        <p:blipFill>
          <a:blip r:embed="rId2">
            <a:extLst/>
          </a:blip>
          <a:stretch>
            <a:fillRect/>
          </a:stretch>
        </p:blipFill>
        <p:spPr>
          <a:xfrm>
            <a:off x="647700" y="8864600"/>
            <a:ext cx="11798300" cy="292100"/>
          </a:xfrm>
          <a:prstGeom prst="rect">
            <a:avLst/>
          </a:prstGeom>
          <a:ln w="12700">
            <a:miter lim="400000"/>
          </a:ln>
        </p:spPr>
      </p:pic>
      <p:pic>
        <p:nvPicPr>
          <p:cNvPr id="188" name="wave-line.png" descr="wave-line.png"/>
          <p:cNvPicPr>
            <a:picLocks noChangeAspect="1"/>
          </p:cNvPicPr>
          <p:nvPr/>
        </p:nvPicPr>
        <p:blipFill>
          <a:blip r:embed="rId3">
            <a:extLst/>
          </a:blip>
          <a:srcRect l="16094" t="82" r="38169" b="147"/>
          <a:stretch>
            <a:fillRect/>
          </a:stretch>
        </p:blipFill>
        <p:spPr>
          <a:xfrm>
            <a:off x="799799" y="597015"/>
            <a:ext cx="11366898" cy="139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 y="0"/>
                </a:moveTo>
                <a:lnTo>
                  <a:pt x="0" y="21600"/>
                </a:lnTo>
                <a:lnTo>
                  <a:pt x="21599" y="21600"/>
                </a:lnTo>
                <a:lnTo>
                  <a:pt x="21600" y="0"/>
                </a:lnTo>
                <a:lnTo>
                  <a:pt x="1" y="0"/>
                </a:lnTo>
                <a:close/>
              </a:path>
            </a:pathLst>
          </a:custGeom>
          <a:ln w="12700">
            <a:miter lim="400000"/>
          </a:ln>
        </p:spPr>
      </p:pic>
      <p:pic>
        <p:nvPicPr>
          <p:cNvPr id="189" name="wave-line.png" descr="wave-line.png"/>
          <p:cNvPicPr>
            <a:picLocks noChangeAspect="1"/>
          </p:cNvPicPr>
          <p:nvPr/>
        </p:nvPicPr>
        <p:blipFill>
          <a:blip r:embed="rId3">
            <a:extLst/>
          </a:blip>
          <a:srcRect l="16504" t="0" r="50434" b="0"/>
          <a:stretch>
            <a:fillRect/>
          </a:stretch>
        </p:blipFill>
        <p:spPr>
          <a:xfrm rot="5400000">
            <a:off x="-3378365" y="4686137"/>
            <a:ext cx="8216902" cy="140025"/>
          </a:xfrm>
          <a:prstGeom prst="rect">
            <a:avLst/>
          </a:prstGeom>
          <a:ln w="12700">
            <a:miter lim="400000"/>
          </a:ln>
        </p:spPr>
      </p:pic>
      <p:pic>
        <p:nvPicPr>
          <p:cNvPr id="190" name="dots-line-cropped.png" descr="dots-line-cropped.png"/>
          <p:cNvPicPr>
            <a:picLocks noChangeAspect="1"/>
          </p:cNvPicPr>
          <p:nvPr/>
        </p:nvPicPr>
        <p:blipFill>
          <a:blip r:embed="rId4">
            <a:extLst/>
          </a:blip>
          <a:srcRect l="4761" t="2928" r="10188" b="0"/>
          <a:stretch>
            <a:fillRect/>
          </a:stretch>
        </p:blipFill>
        <p:spPr>
          <a:xfrm rot="16199985">
            <a:off x="-4244962" y="4772011"/>
            <a:ext cx="9753601" cy="209579"/>
          </a:xfrm>
          <a:prstGeom prst="rect">
            <a:avLst/>
          </a:prstGeom>
          <a:ln w="12700">
            <a:miter lim="400000"/>
          </a:ln>
        </p:spPr>
      </p:pic>
      <p:pic>
        <p:nvPicPr>
          <p:cNvPr id="191" name="dots-line-cropped.png" descr="dots-line-cropped.png"/>
          <p:cNvPicPr>
            <a:picLocks noChangeAspect="1"/>
          </p:cNvPicPr>
          <p:nvPr/>
        </p:nvPicPr>
        <p:blipFill>
          <a:blip r:embed="rId4">
            <a:extLst/>
          </a:blip>
          <a:srcRect l="0" t="5872" r="0" b="5892"/>
          <a:stretch>
            <a:fillRect/>
          </a:stretch>
        </p:blipFill>
        <p:spPr>
          <a:xfrm rot="21599984">
            <a:off x="698498" y="469907"/>
            <a:ext cx="11468107" cy="190503"/>
          </a:xfrm>
          <a:prstGeom prst="rect">
            <a:avLst/>
          </a:prstGeom>
          <a:ln w="12700">
            <a:miter lim="400000"/>
          </a:ln>
        </p:spPr>
      </p:pic>
      <p:pic>
        <p:nvPicPr>
          <p:cNvPr id="192" name="dots-line-cropped.png" descr="dots-line-cropped.png"/>
          <p:cNvPicPr>
            <a:picLocks noChangeAspect="1"/>
          </p:cNvPicPr>
          <p:nvPr/>
        </p:nvPicPr>
        <p:blipFill>
          <a:blip r:embed="rId4">
            <a:extLst/>
          </a:blip>
          <a:srcRect l="53986" t="2927" r="41139" b="0"/>
          <a:stretch>
            <a:fillRect/>
          </a:stretch>
        </p:blipFill>
        <p:spPr>
          <a:xfrm rot="21599984">
            <a:off x="12439650" y="9010646"/>
            <a:ext cx="558802" cy="209582"/>
          </a:xfrm>
          <a:prstGeom prst="rect">
            <a:avLst/>
          </a:prstGeom>
          <a:ln w="12700">
            <a:miter lim="400000"/>
          </a:ln>
        </p:spPr>
      </p:pic>
      <p:pic>
        <p:nvPicPr>
          <p:cNvPr id="193" name="dots-line-cropped.png" descr="dots-line-cropped.png"/>
          <p:cNvPicPr>
            <a:picLocks noChangeAspect="1"/>
          </p:cNvPicPr>
          <p:nvPr/>
        </p:nvPicPr>
        <p:blipFill>
          <a:blip r:embed="rId4">
            <a:extLst/>
          </a:blip>
          <a:srcRect l="37929" t="2926" r="56976" b="0"/>
          <a:stretch>
            <a:fillRect/>
          </a:stretch>
        </p:blipFill>
        <p:spPr>
          <a:xfrm rot="21599984">
            <a:off x="6350" y="9010652"/>
            <a:ext cx="584202" cy="209584"/>
          </a:xfrm>
          <a:prstGeom prst="rect">
            <a:avLst/>
          </a:prstGeom>
          <a:ln w="12700">
            <a:miter lim="400000"/>
          </a:ln>
        </p:spPr>
      </p:pic>
      <p:pic>
        <p:nvPicPr>
          <p:cNvPr id="194" name="lines-vert-line.png" descr="lines-vert-line.png"/>
          <p:cNvPicPr>
            <a:picLocks noChangeAspect="1"/>
          </p:cNvPicPr>
          <p:nvPr/>
        </p:nvPicPr>
        <p:blipFill>
          <a:blip r:embed="rId5">
            <a:extLst/>
          </a:blip>
          <a:stretch>
            <a:fillRect/>
          </a:stretch>
        </p:blipFill>
        <p:spPr>
          <a:xfrm>
            <a:off x="12153900" y="361949"/>
            <a:ext cx="317500" cy="8724901"/>
          </a:xfrm>
          <a:prstGeom prst="rect">
            <a:avLst/>
          </a:prstGeom>
          <a:ln w="12700">
            <a:miter lim="400000"/>
          </a:ln>
        </p:spPr>
      </p:pic>
      <p:sp>
        <p:nvSpPr>
          <p:cNvPr id="19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hoto - Horizontal">
    <p:spTree>
      <p:nvGrpSpPr>
        <p:cNvPr id="1" name=""/>
        <p:cNvGrpSpPr/>
        <p:nvPr/>
      </p:nvGrpSpPr>
      <p:grpSpPr>
        <a:xfrm>
          <a:off x="0" y="0"/>
          <a:ext cx="0" cy="0"/>
          <a:chOff x="0" y="0"/>
          <a:chExt cx="0" cy="0"/>
        </a:xfrm>
      </p:grpSpPr>
      <p:pic>
        <p:nvPicPr>
          <p:cNvPr id="31" name="lines-line-1.png" descr="lines-line-1.png"/>
          <p:cNvPicPr>
            <a:picLocks noChangeAspect="1"/>
          </p:cNvPicPr>
          <p:nvPr/>
        </p:nvPicPr>
        <p:blipFill>
          <a:blip r:embed="rId2">
            <a:extLst/>
          </a:blip>
          <a:stretch>
            <a:fillRect/>
          </a:stretch>
        </p:blipFill>
        <p:spPr>
          <a:xfrm>
            <a:off x="647700" y="8864600"/>
            <a:ext cx="11798300" cy="292100"/>
          </a:xfrm>
          <a:prstGeom prst="rect">
            <a:avLst/>
          </a:prstGeom>
          <a:ln w="12700">
            <a:miter lim="400000"/>
          </a:ln>
        </p:spPr>
      </p:pic>
      <p:pic>
        <p:nvPicPr>
          <p:cNvPr id="32" name="wave-line.png" descr="wave-line.png"/>
          <p:cNvPicPr>
            <a:picLocks noChangeAspect="1"/>
          </p:cNvPicPr>
          <p:nvPr/>
        </p:nvPicPr>
        <p:blipFill>
          <a:blip r:embed="rId3">
            <a:extLst/>
          </a:blip>
          <a:srcRect l="16094" t="82" r="38169" b="147"/>
          <a:stretch>
            <a:fillRect/>
          </a:stretch>
        </p:blipFill>
        <p:spPr>
          <a:xfrm>
            <a:off x="799799" y="597015"/>
            <a:ext cx="11366898" cy="139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 y="0"/>
                </a:moveTo>
                <a:lnTo>
                  <a:pt x="0" y="21600"/>
                </a:lnTo>
                <a:lnTo>
                  <a:pt x="21599" y="21600"/>
                </a:lnTo>
                <a:lnTo>
                  <a:pt x="21600" y="0"/>
                </a:lnTo>
                <a:lnTo>
                  <a:pt x="1" y="0"/>
                </a:lnTo>
                <a:close/>
              </a:path>
            </a:pathLst>
          </a:custGeom>
          <a:ln w="12700">
            <a:miter lim="400000"/>
          </a:ln>
        </p:spPr>
      </p:pic>
      <p:pic>
        <p:nvPicPr>
          <p:cNvPr id="33" name="wave-line.png" descr="wave-line.png"/>
          <p:cNvPicPr>
            <a:picLocks noChangeAspect="1"/>
          </p:cNvPicPr>
          <p:nvPr/>
        </p:nvPicPr>
        <p:blipFill>
          <a:blip r:embed="rId3">
            <a:extLst/>
          </a:blip>
          <a:srcRect l="16504" t="0" r="50434" b="0"/>
          <a:stretch>
            <a:fillRect/>
          </a:stretch>
        </p:blipFill>
        <p:spPr>
          <a:xfrm rot="5400000">
            <a:off x="-3378365" y="4686137"/>
            <a:ext cx="8216902" cy="140025"/>
          </a:xfrm>
          <a:prstGeom prst="rect">
            <a:avLst/>
          </a:prstGeom>
          <a:ln w="12700">
            <a:miter lim="400000"/>
          </a:ln>
        </p:spPr>
      </p:pic>
      <p:pic>
        <p:nvPicPr>
          <p:cNvPr id="34" name="dots-line-cropped.png" descr="dots-line-cropped.png"/>
          <p:cNvPicPr>
            <a:picLocks noChangeAspect="1"/>
          </p:cNvPicPr>
          <p:nvPr/>
        </p:nvPicPr>
        <p:blipFill>
          <a:blip r:embed="rId4">
            <a:extLst/>
          </a:blip>
          <a:srcRect l="4761" t="2928" r="10188" b="0"/>
          <a:stretch>
            <a:fillRect/>
          </a:stretch>
        </p:blipFill>
        <p:spPr>
          <a:xfrm rot="16199985">
            <a:off x="-4244962" y="4772011"/>
            <a:ext cx="9753601" cy="209579"/>
          </a:xfrm>
          <a:prstGeom prst="rect">
            <a:avLst/>
          </a:prstGeom>
          <a:ln w="12700">
            <a:miter lim="400000"/>
          </a:ln>
        </p:spPr>
      </p:pic>
      <p:pic>
        <p:nvPicPr>
          <p:cNvPr id="35" name="dots-line-cropped.png" descr="dots-line-cropped.png"/>
          <p:cNvPicPr>
            <a:picLocks noChangeAspect="1"/>
          </p:cNvPicPr>
          <p:nvPr/>
        </p:nvPicPr>
        <p:blipFill>
          <a:blip r:embed="rId4">
            <a:extLst/>
          </a:blip>
          <a:srcRect l="0" t="5872" r="0" b="5892"/>
          <a:stretch>
            <a:fillRect/>
          </a:stretch>
        </p:blipFill>
        <p:spPr>
          <a:xfrm rot="21599984">
            <a:off x="698498" y="469907"/>
            <a:ext cx="11468107" cy="190503"/>
          </a:xfrm>
          <a:prstGeom prst="rect">
            <a:avLst/>
          </a:prstGeom>
          <a:ln w="12700">
            <a:miter lim="400000"/>
          </a:ln>
        </p:spPr>
      </p:pic>
      <p:pic>
        <p:nvPicPr>
          <p:cNvPr id="36" name="dots-line-cropped.png" descr="dots-line-cropped.png"/>
          <p:cNvPicPr>
            <a:picLocks noChangeAspect="1"/>
          </p:cNvPicPr>
          <p:nvPr/>
        </p:nvPicPr>
        <p:blipFill>
          <a:blip r:embed="rId4">
            <a:extLst/>
          </a:blip>
          <a:srcRect l="53986" t="2927" r="41139" b="0"/>
          <a:stretch>
            <a:fillRect/>
          </a:stretch>
        </p:blipFill>
        <p:spPr>
          <a:xfrm rot="21599984">
            <a:off x="12439650" y="9010646"/>
            <a:ext cx="558802" cy="209582"/>
          </a:xfrm>
          <a:prstGeom prst="rect">
            <a:avLst/>
          </a:prstGeom>
          <a:ln w="12700">
            <a:miter lim="400000"/>
          </a:ln>
        </p:spPr>
      </p:pic>
      <p:pic>
        <p:nvPicPr>
          <p:cNvPr id="37" name="dots-line-cropped.png" descr="dots-line-cropped.png"/>
          <p:cNvPicPr>
            <a:picLocks noChangeAspect="1"/>
          </p:cNvPicPr>
          <p:nvPr/>
        </p:nvPicPr>
        <p:blipFill>
          <a:blip r:embed="rId4">
            <a:extLst/>
          </a:blip>
          <a:srcRect l="37929" t="2926" r="56976" b="0"/>
          <a:stretch>
            <a:fillRect/>
          </a:stretch>
        </p:blipFill>
        <p:spPr>
          <a:xfrm rot="21599984">
            <a:off x="6350" y="9010652"/>
            <a:ext cx="584202" cy="209584"/>
          </a:xfrm>
          <a:prstGeom prst="rect">
            <a:avLst/>
          </a:prstGeom>
          <a:ln w="12700">
            <a:miter lim="400000"/>
          </a:ln>
        </p:spPr>
      </p:pic>
      <p:pic>
        <p:nvPicPr>
          <p:cNvPr id="38" name="lines-vert-line.png" descr="lines-vert-line.png"/>
          <p:cNvPicPr>
            <a:picLocks noChangeAspect="1"/>
          </p:cNvPicPr>
          <p:nvPr/>
        </p:nvPicPr>
        <p:blipFill>
          <a:blip r:embed="rId5">
            <a:extLst/>
          </a:blip>
          <a:stretch>
            <a:fillRect/>
          </a:stretch>
        </p:blipFill>
        <p:spPr>
          <a:xfrm>
            <a:off x="12153900" y="361949"/>
            <a:ext cx="317500" cy="8724901"/>
          </a:xfrm>
          <a:prstGeom prst="rect">
            <a:avLst/>
          </a:prstGeom>
          <a:ln w="12700">
            <a:miter lim="400000"/>
          </a:ln>
        </p:spPr>
      </p:pic>
      <p:sp>
        <p:nvSpPr>
          <p:cNvPr id="39" name="Image"/>
          <p:cNvSpPr/>
          <p:nvPr>
            <p:ph type="pic" idx="21"/>
          </p:nvPr>
        </p:nvSpPr>
        <p:spPr>
          <a:xfrm>
            <a:off x="1272292" y="946150"/>
            <a:ext cx="10464802" cy="5067300"/>
          </a:xfrm>
          <a:prstGeom prst="rect">
            <a:avLst/>
          </a:prstGeom>
          <a:ln w="101600">
            <a:solidFill>
              <a:srgbClr val="FFFFFF"/>
            </a:solidFill>
          </a:ln>
          <a:effectLst>
            <a:outerShdw sx="100000" sy="100000" kx="0" ky="0" algn="b" rotWithShape="0" blurRad="38100" dist="50800" dir="5400000">
              <a:srgbClr val="292929">
                <a:alpha val="69750"/>
              </a:srgbClr>
            </a:outerShdw>
          </a:effectLst>
        </p:spPr>
        <p:txBody>
          <a:bodyPr lIns="91439" tIns="45719" rIns="91439" bIns="45719" anchor="t">
            <a:noAutofit/>
          </a:bodyPr>
          <a:lstStyle/>
          <a:p>
            <a:pPr/>
          </a:p>
        </p:txBody>
      </p:sp>
      <p:sp>
        <p:nvSpPr>
          <p:cNvPr id="40" name="Title Text"/>
          <p:cNvSpPr txBox="1"/>
          <p:nvPr>
            <p:ph type="title"/>
          </p:nvPr>
        </p:nvSpPr>
        <p:spPr>
          <a:xfrm>
            <a:off x="1270000" y="6223000"/>
            <a:ext cx="10464800" cy="1485900"/>
          </a:xfrm>
          <a:prstGeom prst="rect">
            <a:avLst/>
          </a:prstGeom>
        </p:spPr>
        <p:txBody>
          <a:bodyPr anchor="b"/>
          <a:lstStyle>
            <a:lvl1pPr>
              <a:defRPr i="1">
                <a:solidFill>
                  <a:srgbClr val="292929">
                    <a:alpha val="93000"/>
                  </a:srgbClr>
                </a:solidFill>
                <a:latin typeface="Georgia"/>
                <a:ea typeface="Georgia"/>
                <a:cs typeface="Georgia"/>
                <a:sym typeface="Georgia"/>
              </a:defRPr>
            </a:lvl1pPr>
          </a:lstStyle>
          <a:p>
            <a:pPr/>
            <a:r>
              <a:t>Title Text</a:t>
            </a:r>
          </a:p>
        </p:txBody>
      </p:sp>
      <p:sp>
        <p:nvSpPr>
          <p:cNvPr id="41" name="Body Level One…"/>
          <p:cNvSpPr txBox="1"/>
          <p:nvPr>
            <p:ph type="body" sz="quarter" idx="1"/>
          </p:nvPr>
        </p:nvSpPr>
        <p:spPr>
          <a:xfrm>
            <a:off x="1270000" y="7696200"/>
            <a:ext cx="10464800" cy="1206500"/>
          </a:xfrm>
          <a:prstGeom prst="rect">
            <a:avLst/>
          </a:prstGeom>
        </p:spPr>
        <p:txBody>
          <a:bodyPr anchor="t"/>
          <a:lstStyle>
            <a:lvl1pPr marL="0" indent="0" algn="ctr">
              <a:spcBef>
                <a:spcPts val="0"/>
              </a:spcBef>
              <a:buSzTx/>
              <a:buNone/>
              <a:defRPr i="1" sz="3800">
                <a:solidFill>
                  <a:srgbClr val="C2453A"/>
                </a:solidFill>
              </a:defRPr>
            </a:lvl1pPr>
            <a:lvl2pPr marL="0" indent="0" algn="ctr">
              <a:spcBef>
                <a:spcPts val="0"/>
              </a:spcBef>
              <a:buSzTx/>
              <a:buNone/>
              <a:defRPr i="1" sz="3800">
                <a:solidFill>
                  <a:srgbClr val="C2453A"/>
                </a:solidFill>
              </a:defRPr>
            </a:lvl2pPr>
            <a:lvl3pPr marL="0" indent="0" algn="ctr">
              <a:spcBef>
                <a:spcPts val="0"/>
              </a:spcBef>
              <a:buSzTx/>
              <a:buNone/>
              <a:defRPr i="1" sz="3800">
                <a:solidFill>
                  <a:srgbClr val="C2453A"/>
                </a:solidFill>
              </a:defRPr>
            </a:lvl3pPr>
            <a:lvl4pPr marL="0" indent="0" algn="ctr">
              <a:spcBef>
                <a:spcPts val="0"/>
              </a:spcBef>
              <a:buSzTx/>
              <a:buNone/>
              <a:defRPr i="1" sz="3800">
                <a:solidFill>
                  <a:srgbClr val="C2453A"/>
                </a:solidFill>
              </a:defRPr>
            </a:lvl4pPr>
            <a:lvl5pPr marL="0" indent="0" algn="ctr">
              <a:spcBef>
                <a:spcPts val="0"/>
              </a:spcBef>
              <a:buSzTx/>
              <a:buNone/>
              <a:defRPr i="1" sz="3800">
                <a:solidFill>
                  <a:srgbClr val="C2453A"/>
                </a:solidFill>
              </a:defRPr>
            </a:lvl5pPr>
          </a:lstStyle>
          <a:p>
            <a:pPr/>
            <a:r>
              <a:t>Body Level One</a:t>
            </a:r>
          </a:p>
          <a:p>
            <a:pPr lvl="1"/>
            <a:r>
              <a:t>Body Level Two</a:t>
            </a:r>
          </a:p>
          <a:p>
            <a:pPr lvl="2"/>
            <a:r>
              <a:t>Body Level Three</a:t>
            </a:r>
          </a:p>
          <a:p>
            <a:pPr lvl="3"/>
            <a:r>
              <a:t>Body Level Four</a:t>
            </a:r>
          </a:p>
          <a:p>
            <a:pPr lvl="4"/>
            <a:r>
              <a:t>Body Level Five</a:t>
            </a:r>
          </a:p>
        </p:txBody>
      </p:sp>
      <p:sp>
        <p:nvSpPr>
          <p:cNvPr id="4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 Center">
    <p:spTree>
      <p:nvGrpSpPr>
        <p:cNvPr id="1" name=""/>
        <p:cNvGrpSpPr/>
        <p:nvPr/>
      </p:nvGrpSpPr>
      <p:grpSpPr>
        <a:xfrm>
          <a:off x="0" y="0"/>
          <a:ext cx="0" cy="0"/>
          <a:chOff x="0" y="0"/>
          <a:chExt cx="0" cy="0"/>
        </a:xfrm>
      </p:grpSpPr>
      <p:pic>
        <p:nvPicPr>
          <p:cNvPr id="49" name="chalk_line-1.png" descr="chalk_line-1.png"/>
          <p:cNvPicPr>
            <a:picLocks noChangeAspect="1"/>
          </p:cNvPicPr>
          <p:nvPr/>
        </p:nvPicPr>
        <p:blipFill>
          <a:blip r:embed="rId2">
            <a:extLst/>
          </a:blip>
          <a:stretch>
            <a:fillRect/>
          </a:stretch>
        </p:blipFill>
        <p:spPr>
          <a:xfrm>
            <a:off x="177800" y="0"/>
            <a:ext cx="3441700" cy="9794917"/>
          </a:xfrm>
          <a:prstGeom prst="rect">
            <a:avLst/>
          </a:prstGeom>
          <a:ln w="12700">
            <a:miter lim="400000"/>
          </a:ln>
        </p:spPr>
      </p:pic>
      <p:pic>
        <p:nvPicPr>
          <p:cNvPr id="50" name="chalk_line-2.png" descr="chalk_line-2.png"/>
          <p:cNvPicPr>
            <a:picLocks noChangeAspect="1"/>
          </p:cNvPicPr>
          <p:nvPr/>
        </p:nvPicPr>
        <p:blipFill>
          <a:blip r:embed="rId3">
            <a:extLst/>
          </a:blip>
          <a:stretch>
            <a:fillRect/>
          </a:stretch>
        </p:blipFill>
        <p:spPr>
          <a:xfrm>
            <a:off x="5168900" y="1321245"/>
            <a:ext cx="7835900" cy="7934468"/>
          </a:xfrm>
          <a:prstGeom prst="rect">
            <a:avLst/>
          </a:prstGeom>
          <a:ln w="12700">
            <a:miter lim="400000"/>
          </a:ln>
        </p:spPr>
      </p:pic>
      <p:pic>
        <p:nvPicPr>
          <p:cNvPr id="51" name="scrapbook_cover_title_hi.png" descr="scrapbook_cover_title_hi.png"/>
          <p:cNvPicPr>
            <a:picLocks noChangeAspect="1"/>
          </p:cNvPicPr>
          <p:nvPr/>
        </p:nvPicPr>
        <p:blipFill>
          <a:blip r:embed="rId4">
            <a:extLst/>
          </a:blip>
          <a:stretch>
            <a:fillRect/>
          </a:stretch>
        </p:blipFill>
        <p:spPr>
          <a:xfrm>
            <a:off x="640735" y="2781300"/>
            <a:ext cx="11760201" cy="4178300"/>
          </a:xfrm>
          <a:prstGeom prst="rect">
            <a:avLst/>
          </a:prstGeom>
          <a:ln w="12700">
            <a:miter lim="400000"/>
          </a:ln>
        </p:spPr>
      </p:pic>
      <p:sp>
        <p:nvSpPr>
          <p:cNvPr id="52" name="Title Text"/>
          <p:cNvSpPr txBox="1"/>
          <p:nvPr>
            <p:ph type="title"/>
          </p:nvPr>
        </p:nvSpPr>
        <p:spPr>
          <a:xfrm>
            <a:off x="1270000" y="3733800"/>
            <a:ext cx="10464800" cy="2286000"/>
          </a:xfrm>
          <a:prstGeom prst="rect">
            <a:avLst/>
          </a:prstGeom>
        </p:spPr>
        <p:txBody>
          <a:bodyPr/>
          <a:lstStyle>
            <a:lvl1pPr>
              <a:defRPr i="1">
                <a:solidFill>
                  <a:srgbClr val="292929">
                    <a:alpha val="93000"/>
                  </a:srgbClr>
                </a:solidFill>
                <a:latin typeface="Georgia"/>
                <a:ea typeface="Georgia"/>
                <a:cs typeface="Georgia"/>
                <a:sym typeface="Georgia"/>
              </a:defRPr>
            </a:lvl1pPr>
          </a:lstStyle>
          <a:p>
            <a:pPr/>
            <a:r>
              <a:t>Title Text</a:t>
            </a:r>
          </a:p>
        </p:txBody>
      </p:sp>
      <p:sp>
        <p:nvSpPr>
          <p:cNvPr id="5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hoto - Vertical">
    <p:spTree>
      <p:nvGrpSpPr>
        <p:cNvPr id="1" name=""/>
        <p:cNvGrpSpPr/>
        <p:nvPr/>
      </p:nvGrpSpPr>
      <p:grpSpPr>
        <a:xfrm>
          <a:off x="0" y="0"/>
          <a:ext cx="0" cy="0"/>
          <a:chOff x="0" y="0"/>
          <a:chExt cx="0" cy="0"/>
        </a:xfrm>
      </p:grpSpPr>
      <p:pic>
        <p:nvPicPr>
          <p:cNvPr id="60" name="lines-line-1.png" descr="lines-line-1.png"/>
          <p:cNvPicPr>
            <a:picLocks noChangeAspect="1"/>
          </p:cNvPicPr>
          <p:nvPr/>
        </p:nvPicPr>
        <p:blipFill>
          <a:blip r:embed="rId2">
            <a:extLst/>
          </a:blip>
          <a:stretch>
            <a:fillRect/>
          </a:stretch>
        </p:blipFill>
        <p:spPr>
          <a:xfrm>
            <a:off x="647700" y="8864600"/>
            <a:ext cx="11798300" cy="292100"/>
          </a:xfrm>
          <a:prstGeom prst="rect">
            <a:avLst/>
          </a:prstGeom>
          <a:ln w="12700">
            <a:miter lim="400000"/>
          </a:ln>
        </p:spPr>
      </p:pic>
      <p:pic>
        <p:nvPicPr>
          <p:cNvPr id="61" name="wave-line.png" descr="wave-line.png"/>
          <p:cNvPicPr>
            <a:picLocks noChangeAspect="1"/>
          </p:cNvPicPr>
          <p:nvPr/>
        </p:nvPicPr>
        <p:blipFill>
          <a:blip r:embed="rId3">
            <a:extLst/>
          </a:blip>
          <a:srcRect l="16094" t="82" r="38169" b="147"/>
          <a:stretch>
            <a:fillRect/>
          </a:stretch>
        </p:blipFill>
        <p:spPr>
          <a:xfrm>
            <a:off x="799799" y="597015"/>
            <a:ext cx="11366898" cy="139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 y="0"/>
                </a:moveTo>
                <a:lnTo>
                  <a:pt x="0" y="21600"/>
                </a:lnTo>
                <a:lnTo>
                  <a:pt x="21599" y="21600"/>
                </a:lnTo>
                <a:lnTo>
                  <a:pt x="21600" y="0"/>
                </a:lnTo>
                <a:lnTo>
                  <a:pt x="1" y="0"/>
                </a:lnTo>
                <a:close/>
              </a:path>
            </a:pathLst>
          </a:custGeom>
          <a:ln w="12700">
            <a:miter lim="400000"/>
          </a:ln>
        </p:spPr>
      </p:pic>
      <p:pic>
        <p:nvPicPr>
          <p:cNvPr id="62" name="wave-line.png" descr="wave-line.png"/>
          <p:cNvPicPr>
            <a:picLocks noChangeAspect="1"/>
          </p:cNvPicPr>
          <p:nvPr/>
        </p:nvPicPr>
        <p:blipFill>
          <a:blip r:embed="rId3">
            <a:extLst/>
          </a:blip>
          <a:srcRect l="16504" t="0" r="50434" b="0"/>
          <a:stretch>
            <a:fillRect/>
          </a:stretch>
        </p:blipFill>
        <p:spPr>
          <a:xfrm rot="5400000">
            <a:off x="-3378365" y="4686137"/>
            <a:ext cx="8216902" cy="140025"/>
          </a:xfrm>
          <a:prstGeom prst="rect">
            <a:avLst/>
          </a:prstGeom>
          <a:ln w="12700">
            <a:miter lim="400000"/>
          </a:ln>
        </p:spPr>
      </p:pic>
      <p:pic>
        <p:nvPicPr>
          <p:cNvPr id="63" name="dots-line-cropped.png" descr="dots-line-cropped.png"/>
          <p:cNvPicPr>
            <a:picLocks noChangeAspect="1"/>
          </p:cNvPicPr>
          <p:nvPr/>
        </p:nvPicPr>
        <p:blipFill>
          <a:blip r:embed="rId4">
            <a:extLst/>
          </a:blip>
          <a:srcRect l="4761" t="2928" r="10188" b="0"/>
          <a:stretch>
            <a:fillRect/>
          </a:stretch>
        </p:blipFill>
        <p:spPr>
          <a:xfrm rot="16199985">
            <a:off x="-4244962" y="4772011"/>
            <a:ext cx="9753601" cy="209579"/>
          </a:xfrm>
          <a:prstGeom prst="rect">
            <a:avLst/>
          </a:prstGeom>
          <a:ln w="12700">
            <a:miter lim="400000"/>
          </a:ln>
        </p:spPr>
      </p:pic>
      <p:pic>
        <p:nvPicPr>
          <p:cNvPr id="64" name="dots-line-cropped.png" descr="dots-line-cropped.png"/>
          <p:cNvPicPr>
            <a:picLocks noChangeAspect="1"/>
          </p:cNvPicPr>
          <p:nvPr/>
        </p:nvPicPr>
        <p:blipFill>
          <a:blip r:embed="rId4">
            <a:extLst/>
          </a:blip>
          <a:srcRect l="0" t="5872" r="0" b="5892"/>
          <a:stretch>
            <a:fillRect/>
          </a:stretch>
        </p:blipFill>
        <p:spPr>
          <a:xfrm rot="21599984">
            <a:off x="698498" y="469907"/>
            <a:ext cx="11468107" cy="190503"/>
          </a:xfrm>
          <a:prstGeom prst="rect">
            <a:avLst/>
          </a:prstGeom>
          <a:ln w="12700">
            <a:miter lim="400000"/>
          </a:ln>
        </p:spPr>
      </p:pic>
      <p:pic>
        <p:nvPicPr>
          <p:cNvPr id="65" name="dots-line-cropped.png" descr="dots-line-cropped.png"/>
          <p:cNvPicPr>
            <a:picLocks noChangeAspect="1"/>
          </p:cNvPicPr>
          <p:nvPr/>
        </p:nvPicPr>
        <p:blipFill>
          <a:blip r:embed="rId4">
            <a:extLst/>
          </a:blip>
          <a:srcRect l="53986" t="2927" r="41139" b="0"/>
          <a:stretch>
            <a:fillRect/>
          </a:stretch>
        </p:blipFill>
        <p:spPr>
          <a:xfrm rot="21599984">
            <a:off x="12439650" y="9010646"/>
            <a:ext cx="558802" cy="209582"/>
          </a:xfrm>
          <a:prstGeom prst="rect">
            <a:avLst/>
          </a:prstGeom>
          <a:ln w="12700">
            <a:miter lim="400000"/>
          </a:ln>
        </p:spPr>
      </p:pic>
      <p:pic>
        <p:nvPicPr>
          <p:cNvPr id="66" name="dots-line-cropped.png" descr="dots-line-cropped.png"/>
          <p:cNvPicPr>
            <a:picLocks noChangeAspect="1"/>
          </p:cNvPicPr>
          <p:nvPr/>
        </p:nvPicPr>
        <p:blipFill>
          <a:blip r:embed="rId4">
            <a:extLst/>
          </a:blip>
          <a:srcRect l="37929" t="2926" r="56976" b="0"/>
          <a:stretch>
            <a:fillRect/>
          </a:stretch>
        </p:blipFill>
        <p:spPr>
          <a:xfrm rot="21599984">
            <a:off x="6350" y="9010652"/>
            <a:ext cx="584202" cy="209584"/>
          </a:xfrm>
          <a:prstGeom prst="rect">
            <a:avLst/>
          </a:prstGeom>
          <a:ln w="12700">
            <a:miter lim="400000"/>
          </a:ln>
        </p:spPr>
      </p:pic>
      <p:pic>
        <p:nvPicPr>
          <p:cNvPr id="67" name="lines-vert-line.png" descr="lines-vert-line.png"/>
          <p:cNvPicPr>
            <a:picLocks noChangeAspect="1"/>
          </p:cNvPicPr>
          <p:nvPr/>
        </p:nvPicPr>
        <p:blipFill>
          <a:blip r:embed="rId5">
            <a:extLst/>
          </a:blip>
          <a:stretch>
            <a:fillRect/>
          </a:stretch>
        </p:blipFill>
        <p:spPr>
          <a:xfrm>
            <a:off x="12153900" y="361949"/>
            <a:ext cx="317500" cy="8724901"/>
          </a:xfrm>
          <a:prstGeom prst="rect">
            <a:avLst/>
          </a:prstGeom>
          <a:ln w="12700">
            <a:miter lim="400000"/>
          </a:ln>
        </p:spPr>
      </p:pic>
      <p:sp>
        <p:nvSpPr>
          <p:cNvPr id="68" name="Image"/>
          <p:cNvSpPr/>
          <p:nvPr>
            <p:ph type="pic" sz="half" idx="21"/>
          </p:nvPr>
        </p:nvSpPr>
        <p:spPr>
          <a:xfrm>
            <a:off x="6565900" y="1358900"/>
            <a:ext cx="5185077" cy="6908800"/>
          </a:xfrm>
          <a:prstGeom prst="rect">
            <a:avLst/>
          </a:prstGeom>
          <a:ln w="101600">
            <a:solidFill>
              <a:srgbClr val="FFFFFF"/>
            </a:solidFill>
          </a:ln>
          <a:effectLst>
            <a:outerShdw sx="100000" sy="100000" kx="0" ky="0" algn="b" rotWithShape="0" blurRad="38100" dist="50800" dir="5400000">
              <a:srgbClr val="292929">
                <a:alpha val="69750"/>
              </a:srgbClr>
            </a:outerShdw>
          </a:effectLst>
        </p:spPr>
        <p:txBody>
          <a:bodyPr lIns="91439" tIns="45719" rIns="91439" bIns="45719" anchor="t">
            <a:noAutofit/>
          </a:bodyPr>
          <a:lstStyle/>
          <a:p>
            <a:pPr/>
          </a:p>
        </p:txBody>
      </p:sp>
      <p:sp>
        <p:nvSpPr>
          <p:cNvPr id="69" name="Title Text"/>
          <p:cNvSpPr txBox="1"/>
          <p:nvPr>
            <p:ph type="title"/>
          </p:nvPr>
        </p:nvSpPr>
        <p:spPr>
          <a:xfrm>
            <a:off x="1079500" y="1358900"/>
            <a:ext cx="5054600" cy="3759200"/>
          </a:xfrm>
          <a:prstGeom prst="rect">
            <a:avLst/>
          </a:prstGeom>
        </p:spPr>
        <p:txBody>
          <a:bodyPr anchor="b"/>
          <a:lstStyle>
            <a:lvl1pPr>
              <a:defRPr i="1">
                <a:solidFill>
                  <a:srgbClr val="292929">
                    <a:alpha val="93000"/>
                  </a:srgbClr>
                </a:solidFill>
                <a:latin typeface="Georgia"/>
                <a:ea typeface="Georgia"/>
                <a:cs typeface="Georgia"/>
                <a:sym typeface="Georgia"/>
              </a:defRPr>
            </a:lvl1pPr>
          </a:lstStyle>
          <a:p>
            <a:pPr/>
            <a:r>
              <a:t>Title Text</a:t>
            </a:r>
          </a:p>
        </p:txBody>
      </p:sp>
      <p:sp>
        <p:nvSpPr>
          <p:cNvPr id="70" name="Body Level One…"/>
          <p:cNvSpPr txBox="1"/>
          <p:nvPr>
            <p:ph type="body" sz="quarter" idx="1"/>
          </p:nvPr>
        </p:nvSpPr>
        <p:spPr>
          <a:xfrm>
            <a:off x="1079500" y="5207000"/>
            <a:ext cx="5054600" cy="3149600"/>
          </a:xfrm>
          <a:prstGeom prst="rect">
            <a:avLst/>
          </a:prstGeom>
        </p:spPr>
        <p:txBody>
          <a:bodyPr anchor="t"/>
          <a:lstStyle>
            <a:lvl1pPr marL="0" indent="0" algn="ctr">
              <a:spcBef>
                <a:spcPts val="0"/>
              </a:spcBef>
              <a:buSzTx/>
              <a:buNone/>
              <a:defRPr i="1" sz="3800">
                <a:solidFill>
                  <a:srgbClr val="C2453A"/>
                </a:solidFill>
              </a:defRPr>
            </a:lvl1pPr>
            <a:lvl2pPr marL="0" indent="0" algn="ctr">
              <a:spcBef>
                <a:spcPts val="0"/>
              </a:spcBef>
              <a:buSzTx/>
              <a:buNone/>
              <a:defRPr i="1" sz="3800">
                <a:solidFill>
                  <a:srgbClr val="C2453A"/>
                </a:solidFill>
              </a:defRPr>
            </a:lvl2pPr>
            <a:lvl3pPr marL="0" indent="0" algn="ctr">
              <a:spcBef>
                <a:spcPts val="0"/>
              </a:spcBef>
              <a:buSzTx/>
              <a:buNone/>
              <a:defRPr i="1" sz="3800">
                <a:solidFill>
                  <a:srgbClr val="C2453A"/>
                </a:solidFill>
              </a:defRPr>
            </a:lvl3pPr>
            <a:lvl4pPr marL="0" indent="0" algn="ctr">
              <a:spcBef>
                <a:spcPts val="0"/>
              </a:spcBef>
              <a:buSzTx/>
              <a:buNone/>
              <a:defRPr i="1" sz="3800">
                <a:solidFill>
                  <a:srgbClr val="C2453A"/>
                </a:solidFill>
              </a:defRPr>
            </a:lvl4pPr>
            <a:lvl5pPr marL="0" indent="0" algn="ctr">
              <a:spcBef>
                <a:spcPts val="0"/>
              </a:spcBef>
              <a:buSzTx/>
              <a:buNone/>
              <a:defRPr i="1" sz="3800">
                <a:solidFill>
                  <a:srgbClr val="C2453A"/>
                </a:solidFill>
              </a:defRPr>
            </a:lvl5pPr>
          </a:lstStyle>
          <a:p>
            <a:pPr/>
            <a:r>
              <a:t>Body Level One</a:t>
            </a:r>
          </a:p>
          <a:p>
            <a:pPr lvl="1"/>
            <a:r>
              <a:t>Body Level Two</a:t>
            </a:r>
          </a:p>
          <a:p>
            <a:pPr lvl="2"/>
            <a:r>
              <a:t>Body Level Three</a:t>
            </a:r>
          </a:p>
          <a:p>
            <a:pPr lvl="3"/>
            <a:r>
              <a:t>Body Level Four</a:t>
            </a:r>
          </a:p>
          <a:p>
            <a:pPr lvl="4"/>
            <a:r>
              <a:t>Body Level Five</a:t>
            </a:r>
          </a:p>
        </p:txBody>
      </p:sp>
      <p:sp>
        <p:nvSpPr>
          <p:cNvPr id="7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 Top">
    <p:spTree>
      <p:nvGrpSpPr>
        <p:cNvPr id="1" name=""/>
        <p:cNvGrpSpPr/>
        <p:nvPr/>
      </p:nvGrpSpPr>
      <p:grpSpPr>
        <a:xfrm>
          <a:off x="0" y="0"/>
          <a:ext cx="0" cy="0"/>
          <a:chOff x="0" y="0"/>
          <a:chExt cx="0" cy="0"/>
        </a:xfrm>
      </p:grpSpPr>
      <p:pic>
        <p:nvPicPr>
          <p:cNvPr id="78" name="dash-line.png" descr="dash-line.png"/>
          <p:cNvPicPr>
            <a:picLocks noChangeAspect="1"/>
          </p:cNvPicPr>
          <p:nvPr/>
        </p:nvPicPr>
        <p:blipFill>
          <a:blip r:embed="rId2">
            <a:extLst/>
          </a:blip>
          <a:srcRect l="0" t="21428" r="64507" b="16070"/>
          <a:stretch>
            <a:fillRect/>
          </a:stretch>
        </p:blipFill>
        <p:spPr>
          <a:xfrm>
            <a:off x="444500" y="1854199"/>
            <a:ext cx="12115800" cy="444502"/>
          </a:xfrm>
          <a:prstGeom prst="rect">
            <a:avLst/>
          </a:prstGeom>
          <a:ln w="12700">
            <a:miter lim="400000"/>
          </a:ln>
        </p:spPr>
      </p:pic>
      <p:pic>
        <p:nvPicPr>
          <p:cNvPr id="79" name="dash-line.png" descr="dash-line.png"/>
          <p:cNvPicPr>
            <a:picLocks noChangeAspect="1"/>
          </p:cNvPicPr>
          <p:nvPr/>
        </p:nvPicPr>
        <p:blipFill>
          <a:blip r:embed="rId2">
            <a:extLst/>
          </a:blip>
          <a:srcRect l="0" t="19642" r="61904" b="17856"/>
          <a:stretch>
            <a:fillRect/>
          </a:stretch>
        </p:blipFill>
        <p:spPr>
          <a:xfrm>
            <a:off x="0" y="8940799"/>
            <a:ext cx="13004800" cy="444502"/>
          </a:xfrm>
          <a:prstGeom prst="rect">
            <a:avLst/>
          </a:prstGeom>
          <a:ln w="12700">
            <a:miter lim="400000"/>
          </a:ln>
        </p:spPr>
      </p:pic>
      <p:pic>
        <p:nvPicPr>
          <p:cNvPr id="80" name="dash-line.png" descr="dash-line.png"/>
          <p:cNvPicPr>
            <a:picLocks noChangeAspect="1"/>
          </p:cNvPicPr>
          <p:nvPr/>
        </p:nvPicPr>
        <p:blipFill>
          <a:blip r:embed="rId2">
            <a:extLst/>
          </a:blip>
          <a:srcRect l="0" t="19642" r="71428" b="17856"/>
          <a:stretch>
            <a:fillRect/>
          </a:stretch>
        </p:blipFill>
        <p:spPr>
          <a:xfrm rot="5400000">
            <a:off x="-4260850" y="4654549"/>
            <a:ext cx="9753601" cy="444502"/>
          </a:xfrm>
          <a:prstGeom prst="rect">
            <a:avLst/>
          </a:prstGeom>
          <a:ln w="12700">
            <a:miter lim="400000"/>
          </a:ln>
        </p:spPr>
      </p:pic>
      <p:pic>
        <p:nvPicPr>
          <p:cNvPr id="81" name="dash-line.png" descr="dash-line.png"/>
          <p:cNvPicPr>
            <a:picLocks noChangeAspect="1"/>
          </p:cNvPicPr>
          <p:nvPr/>
        </p:nvPicPr>
        <p:blipFill>
          <a:blip r:embed="rId2">
            <a:extLst/>
          </a:blip>
          <a:srcRect l="0" t="16071" r="78794" b="21427"/>
          <a:stretch>
            <a:fillRect/>
          </a:stretch>
        </p:blipFill>
        <p:spPr>
          <a:xfrm rot="5400000">
            <a:off x="8769349" y="5238749"/>
            <a:ext cx="7239002" cy="444502"/>
          </a:xfrm>
          <a:prstGeom prst="rect">
            <a:avLst/>
          </a:prstGeom>
          <a:ln w="12700">
            <a:miter lim="400000"/>
          </a:ln>
        </p:spPr>
      </p:pic>
      <p:pic>
        <p:nvPicPr>
          <p:cNvPr id="82" name="tri-line.png" descr="tri-line.png"/>
          <p:cNvPicPr>
            <a:picLocks noChangeAspect="1"/>
          </p:cNvPicPr>
          <p:nvPr/>
        </p:nvPicPr>
        <p:blipFill>
          <a:blip r:embed="rId3">
            <a:extLst/>
          </a:blip>
          <a:srcRect l="70681" t="18886" r="0" b="0"/>
          <a:stretch>
            <a:fillRect/>
          </a:stretch>
        </p:blipFill>
        <p:spPr>
          <a:xfrm rot="16199995">
            <a:off x="-2691092" y="5364436"/>
            <a:ext cx="7048504" cy="409033"/>
          </a:xfrm>
          <a:prstGeom prst="rect">
            <a:avLst/>
          </a:prstGeom>
          <a:ln w="12700">
            <a:miter lim="400000"/>
          </a:ln>
        </p:spPr>
      </p:pic>
      <p:pic>
        <p:nvPicPr>
          <p:cNvPr id="83" name="tri-line.png" descr="tri-line.png"/>
          <p:cNvPicPr>
            <a:picLocks noChangeAspect="1"/>
          </p:cNvPicPr>
          <p:nvPr/>
        </p:nvPicPr>
        <p:blipFill>
          <a:blip r:embed="rId3">
            <a:extLst/>
          </a:blip>
          <a:srcRect l="9861" t="22490" r="62206" b="0"/>
          <a:stretch>
            <a:fillRect/>
          </a:stretch>
        </p:blipFill>
        <p:spPr>
          <a:xfrm rot="5399996">
            <a:off x="8842378" y="5419726"/>
            <a:ext cx="6654804" cy="387350"/>
          </a:xfrm>
          <a:prstGeom prst="rect">
            <a:avLst/>
          </a:prstGeom>
          <a:ln w="12700">
            <a:miter lim="400000"/>
          </a:ln>
        </p:spPr>
      </p:pic>
      <p:pic>
        <p:nvPicPr>
          <p:cNvPr id="84" name="tri-line.png" descr="tri-line.png"/>
          <p:cNvPicPr>
            <a:picLocks noChangeAspect="1"/>
          </p:cNvPicPr>
          <p:nvPr/>
        </p:nvPicPr>
        <p:blipFill>
          <a:blip r:embed="rId3">
            <a:extLst/>
          </a:blip>
          <a:srcRect l="0" t="18678" r="51892" b="0"/>
          <a:stretch>
            <a:fillRect/>
          </a:stretch>
        </p:blipFill>
        <p:spPr>
          <a:xfrm rot="10799995">
            <a:off x="882649" y="8775709"/>
            <a:ext cx="11461751" cy="406401"/>
          </a:xfrm>
          <a:prstGeom prst="rect">
            <a:avLst/>
          </a:prstGeom>
          <a:ln w="12700">
            <a:miter lim="400000"/>
          </a:ln>
        </p:spPr>
      </p:pic>
      <p:pic>
        <p:nvPicPr>
          <p:cNvPr id="85" name="tri-line.png" descr="tri-line.png"/>
          <p:cNvPicPr>
            <a:picLocks noChangeAspect="1"/>
          </p:cNvPicPr>
          <p:nvPr/>
        </p:nvPicPr>
        <p:blipFill>
          <a:blip r:embed="rId3">
            <a:extLst/>
          </a:blip>
          <a:srcRect l="0" t="17783" r="51945" b="18"/>
          <a:stretch>
            <a:fillRect/>
          </a:stretch>
        </p:blipFill>
        <p:spPr>
          <a:xfrm rot="21599996">
            <a:off x="838199" y="2057392"/>
            <a:ext cx="11449053" cy="410780"/>
          </a:xfrm>
          <a:prstGeom prst="rect">
            <a:avLst/>
          </a:prstGeom>
          <a:ln w="12700">
            <a:miter lim="400000"/>
          </a:ln>
        </p:spPr>
      </p:pic>
      <p:pic>
        <p:nvPicPr>
          <p:cNvPr id="86" name="scrapbook_title_hi.png" descr="scrapbook_title_hi.png"/>
          <p:cNvPicPr>
            <a:picLocks noChangeAspect="1"/>
          </p:cNvPicPr>
          <p:nvPr/>
        </p:nvPicPr>
        <p:blipFill>
          <a:blip r:embed="rId4">
            <a:extLst/>
          </a:blip>
          <a:stretch>
            <a:fillRect/>
          </a:stretch>
        </p:blipFill>
        <p:spPr>
          <a:xfrm>
            <a:off x="1092200" y="304800"/>
            <a:ext cx="10845800" cy="2260600"/>
          </a:xfrm>
          <a:prstGeom prst="rect">
            <a:avLst/>
          </a:prstGeom>
          <a:ln w="12700">
            <a:miter lim="400000"/>
          </a:ln>
        </p:spPr>
      </p:pic>
      <p:sp>
        <p:nvSpPr>
          <p:cNvPr id="87" name="Title Text"/>
          <p:cNvSpPr txBox="1"/>
          <p:nvPr>
            <p:ph type="title"/>
          </p:nvPr>
        </p:nvSpPr>
        <p:spPr>
          <a:xfrm>
            <a:off x="1270000" y="254000"/>
            <a:ext cx="10464800" cy="2349500"/>
          </a:xfrm>
          <a:prstGeom prst="rect">
            <a:avLst/>
          </a:prstGeom>
        </p:spPr>
        <p:txBody>
          <a:bodyPr/>
          <a:lstStyle>
            <a:lvl1pPr>
              <a:defRPr sz="6200"/>
            </a:lvl1pPr>
          </a:lstStyle>
          <a:p>
            <a:pPr/>
            <a:r>
              <a:t>Title Text</a:t>
            </a:r>
          </a:p>
        </p:txBody>
      </p:sp>
      <p:sp>
        <p:nvSpPr>
          <p:cNvPr id="8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amp; Bullets">
    <p:spTree>
      <p:nvGrpSpPr>
        <p:cNvPr id="1" name=""/>
        <p:cNvGrpSpPr/>
        <p:nvPr/>
      </p:nvGrpSpPr>
      <p:grpSpPr>
        <a:xfrm>
          <a:off x="0" y="0"/>
          <a:ext cx="0" cy="0"/>
          <a:chOff x="0" y="0"/>
          <a:chExt cx="0" cy="0"/>
        </a:xfrm>
      </p:grpSpPr>
      <p:pic>
        <p:nvPicPr>
          <p:cNvPr id="95" name="dash-line.png" descr="dash-line.png"/>
          <p:cNvPicPr>
            <a:picLocks noChangeAspect="1"/>
          </p:cNvPicPr>
          <p:nvPr/>
        </p:nvPicPr>
        <p:blipFill>
          <a:blip r:embed="rId2">
            <a:extLst/>
          </a:blip>
          <a:srcRect l="0" t="21428" r="64507" b="16070"/>
          <a:stretch>
            <a:fillRect/>
          </a:stretch>
        </p:blipFill>
        <p:spPr>
          <a:xfrm>
            <a:off x="444500" y="1854199"/>
            <a:ext cx="12115800" cy="444502"/>
          </a:xfrm>
          <a:prstGeom prst="rect">
            <a:avLst/>
          </a:prstGeom>
          <a:ln w="12700">
            <a:miter lim="400000"/>
          </a:ln>
        </p:spPr>
      </p:pic>
      <p:pic>
        <p:nvPicPr>
          <p:cNvPr id="96" name="dash-line.png" descr="dash-line.png"/>
          <p:cNvPicPr>
            <a:picLocks noChangeAspect="1"/>
          </p:cNvPicPr>
          <p:nvPr/>
        </p:nvPicPr>
        <p:blipFill>
          <a:blip r:embed="rId2">
            <a:extLst/>
          </a:blip>
          <a:srcRect l="0" t="19642" r="61904" b="17856"/>
          <a:stretch>
            <a:fillRect/>
          </a:stretch>
        </p:blipFill>
        <p:spPr>
          <a:xfrm>
            <a:off x="0" y="8940799"/>
            <a:ext cx="13004800" cy="444502"/>
          </a:xfrm>
          <a:prstGeom prst="rect">
            <a:avLst/>
          </a:prstGeom>
          <a:ln w="12700">
            <a:miter lim="400000"/>
          </a:ln>
        </p:spPr>
      </p:pic>
      <p:pic>
        <p:nvPicPr>
          <p:cNvPr id="97" name="dash-line.png" descr="dash-line.png"/>
          <p:cNvPicPr>
            <a:picLocks noChangeAspect="1"/>
          </p:cNvPicPr>
          <p:nvPr/>
        </p:nvPicPr>
        <p:blipFill>
          <a:blip r:embed="rId2">
            <a:extLst/>
          </a:blip>
          <a:srcRect l="0" t="19642" r="71428" b="17856"/>
          <a:stretch>
            <a:fillRect/>
          </a:stretch>
        </p:blipFill>
        <p:spPr>
          <a:xfrm rot="5400000">
            <a:off x="-4260850" y="4654549"/>
            <a:ext cx="9753601" cy="444502"/>
          </a:xfrm>
          <a:prstGeom prst="rect">
            <a:avLst/>
          </a:prstGeom>
          <a:ln w="12700">
            <a:miter lim="400000"/>
          </a:ln>
        </p:spPr>
      </p:pic>
      <p:pic>
        <p:nvPicPr>
          <p:cNvPr id="98" name="dash-line.png" descr="dash-line.png"/>
          <p:cNvPicPr>
            <a:picLocks noChangeAspect="1"/>
          </p:cNvPicPr>
          <p:nvPr/>
        </p:nvPicPr>
        <p:blipFill>
          <a:blip r:embed="rId2">
            <a:extLst/>
          </a:blip>
          <a:srcRect l="0" t="16071" r="78794" b="21427"/>
          <a:stretch>
            <a:fillRect/>
          </a:stretch>
        </p:blipFill>
        <p:spPr>
          <a:xfrm rot="5400000">
            <a:off x="8769349" y="5238749"/>
            <a:ext cx="7239002" cy="444502"/>
          </a:xfrm>
          <a:prstGeom prst="rect">
            <a:avLst/>
          </a:prstGeom>
          <a:ln w="12700">
            <a:miter lim="400000"/>
          </a:ln>
        </p:spPr>
      </p:pic>
      <p:pic>
        <p:nvPicPr>
          <p:cNvPr id="99" name="tri-line.png" descr="tri-line.png"/>
          <p:cNvPicPr>
            <a:picLocks noChangeAspect="1"/>
          </p:cNvPicPr>
          <p:nvPr/>
        </p:nvPicPr>
        <p:blipFill>
          <a:blip r:embed="rId3">
            <a:extLst/>
          </a:blip>
          <a:srcRect l="70681" t="18886" r="0" b="0"/>
          <a:stretch>
            <a:fillRect/>
          </a:stretch>
        </p:blipFill>
        <p:spPr>
          <a:xfrm rot="16199995">
            <a:off x="-2691092" y="5364436"/>
            <a:ext cx="7048504" cy="409033"/>
          </a:xfrm>
          <a:prstGeom prst="rect">
            <a:avLst/>
          </a:prstGeom>
          <a:ln w="12700">
            <a:miter lim="400000"/>
          </a:ln>
        </p:spPr>
      </p:pic>
      <p:pic>
        <p:nvPicPr>
          <p:cNvPr id="100" name="tri-line.png" descr="tri-line.png"/>
          <p:cNvPicPr>
            <a:picLocks noChangeAspect="1"/>
          </p:cNvPicPr>
          <p:nvPr/>
        </p:nvPicPr>
        <p:blipFill>
          <a:blip r:embed="rId3">
            <a:extLst/>
          </a:blip>
          <a:srcRect l="9861" t="22490" r="62206" b="0"/>
          <a:stretch>
            <a:fillRect/>
          </a:stretch>
        </p:blipFill>
        <p:spPr>
          <a:xfrm rot="5399996">
            <a:off x="8842378" y="5419726"/>
            <a:ext cx="6654804" cy="387350"/>
          </a:xfrm>
          <a:prstGeom prst="rect">
            <a:avLst/>
          </a:prstGeom>
          <a:ln w="12700">
            <a:miter lim="400000"/>
          </a:ln>
        </p:spPr>
      </p:pic>
      <p:pic>
        <p:nvPicPr>
          <p:cNvPr id="101" name="tri-line.png" descr="tri-line.png"/>
          <p:cNvPicPr>
            <a:picLocks noChangeAspect="1"/>
          </p:cNvPicPr>
          <p:nvPr/>
        </p:nvPicPr>
        <p:blipFill>
          <a:blip r:embed="rId3">
            <a:extLst/>
          </a:blip>
          <a:srcRect l="0" t="18678" r="51892" b="0"/>
          <a:stretch>
            <a:fillRect/>
          </a:stretch>
        </p:blipFill>
        <p:spPr>
          <a:xfrm rot="10799995">
            <a:off x="882649" y="8775709"/>
            <a:ext cx="11461751" cy="406401"/>
          </a:xfrm>
          <a:prstGeom prst="rect">
            <a:avLst/>
          </a:prstGeom>
          <a:ln w="12700">
            <a:miter lim="400000"/>
          </a:ln>
        </p:spPr>
      </p:pic>
      <p:pic>
        <p:nvPicPr>
          <p:cNvPr id="102" name="tri-line.png" descr="tri-line.png"/>
          <p:cNvPicPr>
            <a:picLocks noChangeAspect="1"/>
          </p:cNvPicPr>
          <p:nvPr/>
        </p:nvPicPr>
        <p:blipFill>
          <a:blip r:embed="rId3">
            <a:extLst/>
          </a:blip>
          <a:srcRect l="0" t="17783" r="51945" b="18"/>
          <a:stretch>
            <a:fillRect/>
          </a:stretch>
        </p:blipFill>
        <p:spPr>
          <a:xfrm rot="21599996">
            <a:off x="838199" y="2057392"/>
            <a:ext cx="11449053" cy="410780"/>
          </a:xfrm>
          <a:prstGeom prst="rect">
            <a:avLst/>
          </a:prstGeom>
          <a:ln w="12700">
            <a:miter lim="400000"/>
          </a:ln>
        </p:spPr>
      </p:pic>
      <p:pic>
        <p:nvPicPr>
          <p:cNvPr id="103" name="scrapbook_title_hi.png" descr="scrapbook_title_hi.png"/>
          <p:cNvPicPr>
            <a:picLocks noChangeAspect="1"/>
          </p:cNvPicPr>
          <p:nvPr/>
        </p:nvPicPr>
        <p:blipFill>
          <a:blip r:embed="rId4">
            <a:extLst/>
          </a:blip>
          <a:stretch>
            <a:fillRect/>
          </a:stretch>
        </p:blipFill>
        <p:spPr>
          <a:xfrm>
            <a:off x="1092200" y="304800"/>
            <a:ext cx="10845800" cy="2260600"/>
          </a:xfrm>
          <a:prstGeom prst="rect">
            <a:avLst/>
          </a:prstGeom>
          <a:ln w="12700">
            <a:miter lim="400000"/>
          </a:ln>
        </p:spPr>
      </p:pic>
      <p:sp>
        <p:nvSpPr>
          <p:cNvPr id="104" name="Title Text"/>
          <p:cNvSpPr txBox="1"/>
          <p:nvPr>
            <p:ph type="title"/>
          </p:nvPr>
        </p:nvSpPr>
        <p:spPr>
          <a:xfrm>
            <a:off x="1270000" y="254000"/>
            <a:ext cx="10464800" cy="2349500"/>
          </a:xfrm>
          <a:prstGeom prst="rect">
            <a:avLst/>
          </a:prstGeom>
        </p:spPr>
        <p:txBody>
          <a:bodyPr/>
          <a:lstStyle>
            <a:lvl1pPr>
              <a:defRPr sz="6200"/>
            </a:lvl1pPr>
          </a:lstStyle>
          <a:p>
            <a:pPr/>
            <a:r>
              <a:t>Title Text</a:t>
            </a:r>
          </a:p>
        </p:txBody>
      </p:sp>
      <p:sp>
        <p:nvSpPr>
          <p:cNvPr id="105" name="Body Level One…"/>
          <p:cNvSpPr txBox="1"/>
          <p:nvPr>
            <p:ph type="body" idx="1"/>
          </p:nvPr>
        </p:nvSpPr>
        <p:spPr>
          <a:xfrm>
            <a:off x="1270000" y="2971800"/>
            <a:ext cx="10464800" cy="5715000"/>
          </a:xfrm>
          <a:prstGeom prst="rect">
            <a:avLst/>
          </a:prstGeom>
        </p:spPr>
        <p:txBody>
          <a:bodyPr/>
          <a:lstStyle>
            <a:lvl1pPr>
              <a:buBlip>
                <a:blip r:embed="rId5"/>
              </a:buBlip>
            </a:lvl1pPr>
            <a:lvl2pPr>
              <a:buBlip>
                <a:blip r:embed="rId5"/>
              </a:buBlip>
            </a:lvl2pPr>
            <a:lvl3pPr>
              <a:buBlip>
                <a:blip r:embed="rId5"/>
              </a:buBlip>
            </a:lvl3pPr>
            <a:lvl4pPr>
              <a:buBlip>
                <a:blip r:embed="rId5"/>
              </a:buBlip>
            </a:lvl4pPr>
            <a:lvl5pPr>
              <a:buBlip>
                <a:blip r:embed="rId5"/>
              </a:buBlip>
            </a:lvl5pPr>
          </a:lstStyle>
          <a:p>
            <a:pPr/>
            <a:r>
              <a:t>Body Level One</a:t>
            </a:r>
          </a:p>
          <a:p>
            <a:pPr lvl="1"/>
            <a:r>
              <a:t>Body Level Two</a:t>
            </a:r>
          </a:p>
          <a:p>
            <a:pPr lvl="2"/>
            <a:r>
              <a:t>Body Level Three</a:t>
            </a:r>
          </a:p>
          <a:p>
            <a:pPr lvl="3"/>
            <a:r>
              <a:t>Body Level Four</a:t>
            </a:r>
          </a:p>
          <a:p>
            <a:pPr lvl="4"/>
            <a:r>
              <a:t>Body Level Five</a:t>
            </a:r>
          </a:p>
        </p:txBody>
      </p:sp>
      <p:sp>
        <p:nvSpPr>
          <p:cNvPr id="10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Bullets &amp; Photo">
    <p:spTree>
      <p:nvGrpSpPr>
        <p:cNvPr id="1" name=""/>
        <p:cNvGrpSpPr/>
        <p:nvPr/>
      </p:nvGrpSpPr>
      <p:grpSpPr>
        <a:xfrm>
          <a:off x="0" y="0"/>
          <a:ext cx="0" cy="0"/>
          <a:chOff x="0" y="0"/>
          <a:chExt cx="0" cy="0"/>
        </a:xfrm>
      </p:grpSpPr>
      <p:pic>
        <p:nvPicPr>
          <p:cNvPr id="113" name="plus-line.png" descr="plus-line.png"/>
          <p:cNvPicPr>
            <a:picLocks noChangeAspect="1"/>
          </p:cNvPicPr>
          <p:nvPr/>
        </p:nvPicPr>
        <p:blipFill>
          <a:blip r:embed="rId2">
            <a:extLst/>
          </a:blip>
          <a:srcRect l="2812" t="20000" r="57187" b="20000"/>
          <a:stretch>
            <a:fillRect/>
          </a:stretch>
        </p:blipFill>
        <p:spPr>
          <a:xfrm rot="5400000">
            <a:off x="-4305300" y="4724400"/>
            <a:ext cx="9753601" cy="304802"/>
          </a:xfrm>
          <a:prstGeom prst="rect">
            <a:avLst/>
          </a:prstGeom>
          <a:ln w="12700">
            <a:miter lim="400000"/>
          </a:ln>
        </p:spPr>
      </p:pic>
      <p:pic>
        <p:nvPicPr>
          <p:cNvPr id="114" name="plus-line.png" descr="plus-line.png"/>
          <p:cNvPicPr>
            <a:picLocks noChangeAspect="1"/>
          </p:cNvPicPr>
          <p:nvPr/>
        </p:nvPicPr>
        <p:blipFill>
          <a:blip r:embed="rId2">
            <a:extLst/>
          </a:blip>
          <a:srcRect l="10000" t="20000" r="61874" b="20000"/>
          <a:stretch>
            <a:fillRect/>
          </a:stretch>
        </p:blipFill>
        <p:spPr>
          <a:xfrm rot="5400000">
            <a:off x="8902700" y="5524499"/>
            <a:ext cx="6858001" cy="304801"/>
          </a:xfrm>
          <a:prstGeom prst="rect">
            <a:avLst/>
          </a:prstGeom>
          <a:ln w="12700">
            <a:miter lim="400000"/>
          </a:ln>
        </p:spPr>
      </p:pic>
      <p:pic>
        <p:nvPicPr>
          <p:cNvPr id="115" name="plus-line.png" descr="plus-line.png"/>
          <p:cNvPicPr>
            <a:picLocks noChangeAspect="1"/>
          </p:cNvPicPr>
          <p:nvPr/>
        </p:nvPicPr>
        <p:blipFill>
          <a:blip r:embed="rId2">
            <a:extLst/>
          </a:blip>
          <a:srcRect l="19114" t="12500" r="27552" b="27500"/>
          <a:stretch>
            <a:fillRect/>
          </a:stretch>
        </p:blipFill>
        <p:spPr>
          <a:xfrm rot="10800000">
            <a:off x="-1" y="9016999"/>
            <a:ext cx="13004802" cy="304802"/>
          </a:xfrm>
          <a:prstGeom prst="rect">
            <a:avLst/>
          </a:prstGeom>
          <a:ln w="12700">
            <a:miter lim="400000"/>
          </a:ln>
        </p:spPr>
      </p:pic>
      <p:pic>
        <p:nvPicPr>
          <p:cNvPr id="116" name="plus-line.png" descr="plus-line.png"/>
          <p:cNvPicPr>
            <a:picLocks noChangeAspect="1"/>
          </p:cNvPicPr>
          <p:nvPr/>
        </p:nvPicPr>
        <p:blipFill>
          <a:blip r:embed="rId2">
            <a:extLst/>
          </a:blip>
          <a:srcRect l="0" t="18751" r="51796" b="21247"/>
          <a:stretch>
            <a:fillRect/>
          </a:stretch>
        </p:blipFill>
        <p:spPr>
          <a:xfrm rot="10800002">
            <a:off x="704849" y="1974845"/>
            <a:ext cx="11753851" cy="304808"/>
          </a:xfrm>
          <a:prstGeom prst="rect">
            <a:avLst/>
          </a:prstGeom>
          <a:ln w="12700">
            <a:miter lim="400000"/>
          </a:ln>
        </p:spPr>
      </p:pic>
      <p:pic>
        <p:nvPicPr>
          <p:cNvPr id="117" name="scrapbook_title_hi.png" descr="scrapbook_title_hi.png"/>
          <p:cNvPicPr>
            <a:picLocks noChangeAspect="1"/>
          </p:cNvPicPr>
          <p:nvPr/>
        </p:nvPicPr>
        <p:blipFill>
          <a:blip r:embed="rId3">
            <a:extLst/>
          </a:blip>
          <a:stretch>
            <a:fillRect/>
          </a:stretch>
        </p:blipFill>
        <p:spPr>
          <a:xfrm>
            <a:off x="1092200" y="304800"/>
            <a:ext cx="10845800" cy="2260600"/>
          </a:xfrm>
          <a:prstGeom prst="rect">
            <a:avLst/>
          </a:prstGeom>
          <a:ln w="12700">
            <a:miter lim="400000"/>
          </a:ln>
        </p:spPr>
      </p:pic>
      <p:sp>
        <p:nvSpPr>
          <p:cNvPr id="118" name="Image"/>
          <p:cNvSpPr/>
          <p:nvPr>
            <p:ph type="pic" sz="half" idx="21"/>
          </p:nvPr>
        </p:nvSpPr>
        <p:spPr>
          <a:xfrm rot="21360000">
            <a:off x="7449145" y="2547298"/>
            <a:ext cx="4737180" cy="6311902"/>
          </a:xfrm>
          <a:prstGeom prst="rect">
            <a:avLst/>
          </a:prstGeom>
          <a:ln w="101600">
            <a:solidFill>
              <a:srgbClr val="FFFFFF"/>
            </a:solidFill>
          </a:ln>
          <a:effectLst>
            <a:outerShdw sx="100000" sy="100000" kx="0" ky="0" algn="b" rotWithShape="0" blurRad="38100" dist="50800" dir="5400000">
              <a:srgbClr val="292929">
                <a:alpha val="69750"/>
              </a:srgbClr>
            </a:outerShdw>
          </a:effectLst>
        </p:spPr>
        <p:txBody>
          <a:bodyPr lIns="91439" tIns="45719" rIns="91439" bIns="45719" anchor="t">
            <a:noAutofit/>
          </a:bodyPr>
          <a:lstStyle/>
          <a:p>
            <a:pPr/>
          </a:p>
        </p:txBody>
      </p:sp>
      <p:sp>
        <p:nvSpPr>
          <p:cNvPr id="119" name="Title Text"/>
          <p:cNvSpPr txBox="1"/>
          <p:nvPr>
            <p:ph type="title"/>
          </p:nvPr>
        </p:nvSpPr>
        <p:spPr>
          <a:xfrm>
            <a:off x="1270000" y="254000"/>
            <a:ext cx="10464800" cy="2349500"/>
          </a:xfrm>
          <a:prstGeom prst="rect">
            <a:avLst/>
          </a:prstGeom>
        </p:spPr>
        <p:txBody>
          <a:bodyPr/>
          <a:lstStyle>
            <a:lvl1pPr>
              <a:defRPr sz="6200"/>
            </a:lvl1pPr>
          </a:lstStyle>
          <a:p>
            <a:pPr/>
            <a:r>
              <a:t>Title Text</a:t>
            </a:r>
          </a:p>
        </p:txBody>
      </p:sp>
      <p:sp>
        <p:nvSpPr>
          <p:cNvPr id="120" name="Body Level One…"/>
          <p:cNvSpPr txBox="1"/>
          <p:nvPr>
            <p:ph type="body" sz="half" idx="1"/>
          </p:nvPr>
        </p:nvSpPr>
        <p:spPr>
          <a:xfrm>
            <a:off x="1270000" y="2971800"/>
            <a:ext cx="4953000" cy="5842000"/>
          </a:xfrm>
          <a:prstGeom prst="rect">
            <a:avLst/>
          </a:prstGeom>
        </p:spPr>
        <p:txBody>
          <a:bodyPr/>
          <a:lstStyle>
            <a:lvl1pPr marL="368300" indent="-368300">
              <a:spcBef>
                <a:spcPts val="3000"/>
              </a:spcBef>
              <a:buBlip>
                <a:blip r:embed="rId4"/>
              </a:buBlip>
              <a:defRPr sz="2800"/>
            </a:lvl1pPr>
            <a:lvl2pPr marL="736600" indent="-368300">
              <a:spcBef>
                <a:spcPts val="3000"/>
              </a:spcBef>
              <a:buBlip>
                <a:blip r:embed="rId4"/>
              </a:buBlip>
              <a:defRPr sz="2800"/>
            </a:lvl2pPr>
            <a:lvl3pPr marL="1104900" indent="-368300">
              <a:spcBef>
                <a:spcPts val="3000"/>
              </a:spcBef>
              <a:buBlip>
                <a:blip r:embed="rId4"/>
              </a:buBlip>
              <a:defRPr sz="2800"/>
            </a:lvl3pPr>
            <a:lvl4pPr marL="1473200" indent="-368300">
              <a:spcBef>
                <a:spcPts val="3000"/>
              </a:spcBef>
              <a:buBlip>
                <a:blip r:embed="rId4"/>
              </a:buBlip>
              <a:defRPr sz="2800"/>
            </a:lvl4pPr>
            <a:lvl5pPr marL="1841500" indent="-368300">
              <a:spcBef>
                <a:spcPts val="3000"/>
              </a:spcBef>
              <a:buBlip>
                <a:blip r:embed="rId4"/>
              </a:buBlip>
              <a:defRPr sz="2800"/>
            </a:lvl5pPr>
          </a:lstStyle>
          <a:p>
            <a:pPr/>
            <a:r>
              <a:t>Body Level One</a:t>
            </a:r>
          </a:p>
          <a:p>
            <a:pPr lvl="1"/>
            <a:r>
              <a:t>Body Level Two</a:t>
            </a:r>
          </a:p>
          <a:p>
            <a:pPr lvl="2"/>
            <a:r>
              <a:t>Body Level Three</a:t>
            </a:r>
          </a:p>
          <a:p>
            <a:pPr lvl="3"/>
            <a:r>
              <a:t>Body Level Four</a:t>
            </a:r>
          </a:p>
          <a:p>
            <a:pPr lvl="4"/>
            <a:r>
              <a:t>Body Level Five</a:t>
            </a:r>
          </a:p>
        </p:txBody>
      </p:sp>
      <p:sp>
        <p:nvSpPr>
          <p:cNvPr id="12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128" name="Body Level One…"/>
          <p:cNvSpPr txBox="1"/>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a:r>
              <a:t>Body Level One</a:t>
            </a:r>
          </a:p>
          <a:p>
            <a:pPr lvl="1"/>
            <a:r>
              <a:t>Body Level Two</a:t>
            </a:r>
          </a:p>
          <a:p>
            <a:pPr lvl="2"/>
            <a:r>
              <a:t>Body Level Three</a:t>
            </a:r>
          </a:p>
          <a:p>
            <a:pPr lvl="3"/>
            <a:r>
              <a:t>Body Level Four</a:t>
            </a:r>
          </a:p>
          <a:p>
            <a:pPr lvl="4"/>
            <a:r>
              <a:t>Body Level Five</a:t>
            </a:r>
          </a:p>
        </p:txBody>
      </p:sp>
      <p:sp>
        <p:nvSpPr>
          <p:cNvPr id="12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hoto - 3 Up">
    <p:spTree>
      <p:nvGrpSpPr>
        <p:cNvPr id="1" name=""/>
        <p:cNvGrpSpPr/>
        <p:nvPr/>
      </p:nvGrpSpPr>
      <p:grpSpPr>
        <a:xfrm>
          <a:off x="0" y="0"/>
          <a:ext cx="0" cy="0"/>
          <a:chOff x="0" y="0"/>
          <a:chExt cx="0" cy="0"/>
        </a:xfrm>
      </p:grpSpPr>
      <p:pic>
        <p:nvPicPr>
          <p:cNvPr id="136" name="lines-line-1.png" descr="lines-line-1.png"/>
          <p:cNvPicPr>
            <a:picLocks noChangeAspect="1"/>
          </p:cNvPicPr>
          <p:nvPr/>
        </p:nvPicPr>
        <p:blipFill>
          <a:blip r:embed="rId2">
            <a:extLst/>
          </a:blip>
          <a:stretch>
            <a:fillRect/>
          </a:stretch>
        </p:blipFill>
        <p:spPr>
          <a:xfrm>
            <a:off x="647700" y="8864600"/>
            <a:ext cx="11798300" cy="292100"/>
          </a:xfrm>
          <a:prstGeom prst="rect">
            <a:avLst/>
          </a:prstGeom>
          <a:ln w="12700">
            <a:miter lim="400000"/>
          </a:ln>
        </p:spPr>
      </p:pic>
      <p:pic>
        <p:nvPicPr>
          <p:cNvPr id="137" name="wave-line.png" descr="wave-line.png"/>
          <p:cNvPicPr>
            <a:picLocks noChangeAspect="1"/>
          </p:cNvPicPr>
          <p:nvPr/>
        </p:nvPicPr>
        <p:blipFill>
          <a:blip r:embed="rId3">
            <a:extLst/>
          </a:blip>
          <a:srcRect l="16094" t="82" r="38169" b="147"/>
          <a:stretch>
            <a:fillRect/>
          </a:stretch>
        </p:blipFill>
        <p:spPr>
          <a:xfrm>
            <a:off x="799799" y="597015"/>
            <a:ext cx="11366898" cy="139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 y="0"/>
                </a:moveTo>
                <a:lnTo>
                  <a:pt x="0" y="21600"/>
                </a:lnTo>
                <a:lnTo>
                  <a:pt x="21599" y="21600"/>
                </a:lnTo>
                <a:lnTo>
                  <a:pt x="21600" y="0"/>
                </a:lnTo>
                <a:lnTo>
                  <a:pt x="1" y="0"/>
                </a:lnTo>
                <a:close/>
              </a:path>
            </a:pathLst>
          </a:custGeom>
          <a:ln w="12700">
            <a:miter lim="400000"/>
          </a:ln>
        </p:spPr>
      </p:pic>
      <p:pic>
        <p:nvPicPr>
          <p:cNvPr id="138" name="wave-line.png" descr="wave-line.png"/>
          <p:cNvPicPr>
            <a:picLocks noChangeAspect="1"/>
          </p:cNvPicPr>
          <p:nvPr/>
        </p:nvPicPr>
        <p:blipFill>
          <a:blip r:embed="rId3">
            <a:extLst/>
          </a:blip>
          <a:srcRect l="16504" t="0" r="50434" b="0"/>
          <a:stretch>
            <a:fillRect/>
          </a:stretch>
        </p:blipFill>
        <p:spPr>
          <a:xfrm rot="5400000">
            <a:off x="-3378365" y="4686137"/>
            <a:ext cx="8216902" cy="140025"/>
          </a:xfrm>
          <a:prstGeom prst="rect">
            <a:avLst/>
          </a:prstGeom>
          <a:ln w="12700">
            <a:miter lim="400000"/>
          </a:ln>
        </p:spPr>
      </p:pic>
      <p:pic>
        <p:nvPicPr>
          <p:cNvPr id="139" name="dots-line-cropped.png" descr="dots-line-cropped.png"/>
          <p:cNvPicPr>
            <a:picLocks noChangeAspect="1"/>
          </p:cNvPicPr>
          <p:nvPr/>
        </p:nvPicPr>
        <p:blipFill>
          <a:blip r:embed="rId4">
            <a:extLst/>
          </a:blip>
          <a:srcRect l="4761" t="2928" r="10188" b="0"/>
          <a:stretch>
            <a:fillRect/>
          </a:stretch>
        </p:blipFill>
        <p:spPr>
          <a:xfrm rot="16199985">
            <a:off x="-4244962" y="4772011"/>
            <a:ext cx="9753601" cy="209579"/>
          </a:xfrm>
          <a:prstGeom prst="rect">
            <a:avLst/>
          </a:prstGeom>
          <a:ln w="12700">
            <a:miter lim="400000"/>
          </a:ln>
        </p:spPr>
      </p:pic>
      <p:pic>
        <p:nvPicPr>
          <p:cNvPr id="140" name="dots-line-cropped.png" descr="dots-line-cropped.png"/>
          <p:cNvPicPr>
            <a:picLocks noChangeAspect="1"/>
          </p:cNvPicPr>
          <p:nvPr/>
        </p:nvPicPr>
        <p:blipFill>
          <a:blip r:embed="rId4">
            <a:extLst/>
          </a:blip>
          <a:srcRect l="0" t="5872" r="0" b="5892"/>
          <a:stretch>
            <a:fillRect/>
          </a:stretch>
        </p:blipFill>
        <p:spPr>
          <a:xfrm rot="21599984">
            <a:off x="698498" y="469907"/>
            <a:ext cx="11468107" cy="190503"/>
          </a:xfrm>
          <a:prstGeom prst="rect">
            <a:avLst/>
          </a:prstGeom>
          <a:ln w="12700">
            <a:miter lim="400000"/>
          </a:ln>
        </p:spPr>
      </p:pic>
      <p:pic>
        <p:nvPicPr>
          <p:cNvPr id="141" name="dots-line-cropped.png" descr="dots-line-cropped.png"/>
          <p:cNvPicPr>
            <a:picLocks noChangeAspect="1"/>
          </p:cNvPicPr>
          <p:nvPr/>
        </p:nvPicPr>
        <p:blipFill>
          <a:blip r:embed="rId4">
            <a:extLst/>
          </a:blip>
          <a:srcRect l="53986" t="2927" r="41139" b="0"/>
          <a:stretch>
            <a:fillRect/>
          </a:stretch>
        </p:blipFill>
        <p:spPr>
          <a:xfrm rot="21599984">
            <a:off x="12439650" y="9010646"/>
            <a:ext cx="558802" cy="209582"/>
          </a:xfrm>
          <a:prstGeom prst="rect">
            <a:avLst/>
          </a:prstGeom>
          <a:ln w="12700">
            <a:miter lim="400000"/>
          </a:ln>
        </p:spPr>
      </p:pic>
      <p:pic>
        <p:nvPicPr>
          <p:cNvPr id="142" name="dots-line-cropped.png" descr="dots-line-cropped.png"/>
          <p:cNvPicPr>
            <a:picLocks noChangeAspect="1"/>
          </p:cNvPicPr>
          <p:nvPr/>
        </p:nvPicPr>
        <p:blipFill>
          <a:blip r:embed="rId4">
            <a:extLst/>
          </a:blip>
          <a:srcRect l="37929" t="2926" r="56976" b="0"/>
          <a:stretch>
            <a:fillRect/>
          </a:stretch>
        </p:blipFill>
        <p:spPr>
          <a:xfrm rot="21599984">
            <a:off x="6350" y="9010652"/>
            <a:ext cx="584202" cy="209584"/>
          </a:xfrm>
          <a:prstGeom prst="rect">
            <a:avLst/>
          </a:prstGeom>
          <a:ln w="12700">
            <a:miter lim="400000"/>
          </a:ln>
        </p:spPr>
      </p:pic>
      <p:pic>
        <p:nvPicPr>
          <p:cNvPr id="143" name="lines-vert-line.png" descr="lines-vert-line.png"/>
          <p:cNvPicPr>
            <a:picLocks noChangeAspect="1"/>
          </p:cNvPicPr>
          <p:nvPr/>
        </p:nvPicPr>
        <p:blipFill>
          <a:blip r:embed="rId5">
            <a:extLst/>
          </a:blip>
          <a:stretch>
            <a:fillRect/>
          </a:stretch>
        </p:blipFill>
        <p:spPr>
          <a:xfrm>
            <a:off x="12153900" y="361949"/>
            <a:ext cx="317500" cy="8724901"/>
          </a:xfrm>
          <a:prstGeom prst="rect">
            <a:avLst/>
          </a:prstGeom>
          <a:ln w="12700">
            <a:miter lim="400000"/>
          </a:ln>
        </p:spPr>
      </p:pic>
      <p:sp>
        <p:nvSpPr>
          <p:cNvPr id="144" name="Image"/>
          <p:cNvSpPr/>
          <p:nvPr>
            <p:ph type="pic" idx="21"/>
          </p:nvPr>
        </p:nvSpPr>
        <p:spPr>
          <a:xfrm rot="1">
            <a:off x="1041400" y="914400"/>
            <a:ext cx="6502401" cy="7861301"/>
          </a:xfrm>
          <a:prstGeom prst="rect">
            <a:avLst/>
          </a:prstGeom>
          <a:effectLst>
            <a:outerShdw sx="100000" sy="100000" kx="0" ky="0" algn="b" rotWithShape="0" blurRad="63500" dist="50800" dir="5400000">
              <a:srgbClr val="292929">
                <a:alpha val="46500"/>
              </a:srgbClr>
            </a:outerShdw>
          </a:effectLst>
        </p:spPr>
        <p:txBody>
          <a:bodyPr lIns="91439" tIns="45719" rIns="91439" bIns="45719" anchor="t">
            <a:noAutofit/>
          </a:bodyPr>
          <a:lstStyle/>
          <a:p>
            <a:pPr/>
          </a:p>
        </p:txBody>
      </p:sp>
      <p:sp>
        <p:nvSpPr>
          <p:cNvPr id="145" name="Image"/>
          <p:cNvSpPr/>
          <p:nvPr>
            <p:ph type="pic" sz="quarter" idx="22"/>
          </p:nvPr>
        </p:nvSpPr>
        <p:spPr>
          <a:xfrm rot="180000">
            <a:off x="7029728" y="4460354"/>
            <a:ext cx="4959170" cy="4013202"/>
          </a:xfrm>
          <a:prstGeom prst="rect">
            <a:avLst/>
          </a:prstGeom>
        </p:spPr>
        <p:txBody>
          <a:bodyPr lIns="91439" tIns="45719" rIns="91439" bIns="45719" anchor="t">
            <a:noAutofit/>
          </a:bodyPr>
          <a:lstStyle/>
          <a:p>
            <a:pPr/>
          </a:p>
        </p:txBody>
      </p:sp>
      <p:sp>
        <p:nvSpPr>
          <p:cNvPr id="146" name="Image"/>
          <p:cNvSpPr/>
          <p:nvPr>
            <p:ph type="pic" sz="quarter" idx="23"/>
          </p:nvPr>
        </p:nvSpPr>
        <p:spPr>
          <a:xfrm>
            <a:off x="6819900" y="939800"/>
            <a:ext cx="4889500" cy="3670300"/>
          </a:xfrm>
          <a:prstGeom prst="rect">
            <a:avLst/>
          </a:prstGeom>
        </p:spPr>
        <p:txBody>
          <a:bodyPr lIns="91439" tIns="45719" rIns="91439" bIns="45719" anchor="t">
            <a:noAutofit/>
          </a:bodyPr>
          <a:lstStyle/>
          <a:p>
            <a:pPr/>
          </a:p>
        </p:txBody>
      </p:sp>
      <p:sp>
        <p:nvSpPr>
          <p:cNvPr id="14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slideLayout" Target="../slideLayouts/slideLayout1.xml"/><Relationship Id="rId9" Type="http://schemas.openxmlformats.org/officeDocument/2006/relationships/slideLayout" Target="../slideLayouts/slideLayout2.xml"/><Relationship Id="rId10" Type="http://schemas.openxmlformats.org/officeDocument/2006/relationships/slideLayout" Target="../slideLayouts/slideLayout3.xml"/><Relationship Id="rId11" Type="http://schemas.openxmlformats.org/officeDocument/2006/relationships/slideLayout" Target="../slideLayouts/slideLayout4.xml"/><Relationship Id="rId12" Type="http://schemas.openxmlformats.org/officeDocument/2006/relationships/slideLayout" Target="../slideLayouts/slideLayout5.xml"/><Relationship Id="rId13" Type="http://schemas.openxmlformats.org/officeDocument/2006/relationships/slideLayout" Target="../slideLayouts/slideLayout6.xml"/><Relationship Id="rId14" Type="http://schemas.openxmlformats.org/officeDocument/2006/relationships/slideLayout" Target="../slideLayouts/slideLayout7.xml"/><Relationship Id="rId15" Type="http://schemas.openxmlformats.org/officeDocument/2006/relationships/slideLayout" Target="../slideLayouts/slideLayout8.xml"/><Relationship Id="rId16" Type="http://schemas.openxmlformats.org/officeDocument/2006/relationships/slideLayout" Target="../slideLayouts/slideLayout9.xml"/><Relationship Id="rId17" Type="http://schemas.openxmlformats.org/officeDocument/2006/relationships/slideLayout" Target="../slideLayouts/slideLayout10.xml"/><Relationship Id="rId18" Type="http://schemas.openxmlformats.org/officeDocument/2006/relationships/slideLayout" Target="../slideLayouts/slideLayout11.xml"/><Relationship Id="rId1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stretch>
            <a:fillRect/>
          </a:stretch>
        </a:blipFill>
      </p:bgPr>
    </p:bg>
    <p:spTree>
      <p:nvGrpSpPr>
        <p:cNvPr id="1" name=""/>
        <p:cNvGrpSpPr/>
        <p:nvPr/>
      </p:nvGrpSpPr>
      <p:grpSpPr>
        <a:xfrm>
          <a:off x="0" y="0"/>
          <a:ext cx="0" cy="0"/>
          <a:chOff x="0" y="0"/>
          <a:chExt cx="0" cy="0"/>
        </a:xfrm>
      </p:grpSpPr>
      <p:pic>
        <p:nvPicPr>
          <p:cNvPr id="2" name="lines-line-1.png" descr="lines-line-1.png"/>
          <p:cNvPicPr>
            <a:picLocks noChangeAspect="1"/>
          </p:cNvPicPr>
          <p:nvPr/>
        </p:nvPicPr>
        <p:blipFill>
          <a:blip r:embed="rId3">
            <a:extLst/>
          </a:blip>
          <a:stretch>
            <a:fillRect/>
          </a:stretch>
        </p:blipFill>
        <p:spPr>
          <a:xfrm>
            <a:off x="647700" y="8864600"/>
            <a:ext cx="11798300" cy="292100"/>
          </a:xfrm>
          <a:prstGeom prst="rect">
            <a:avLst/>
          </a:prstGeom>
          <a:ln w="12700">
            <a:miter lim="400000"/>
          </a:ln>
        </p:spPr>
      </p:pic>
      <p:pic>
        <p:nvPicPr>
          <p:cNvPr id="3" name="wave-line.png" descr="wave-line.png"/>
          <p:cNvPicPr>
            <a:picLocks noChangeAspect="1"/>
          </p:cNvPicPr>
          <p:nvPr/>
        </p:nvPicPr>
        <p:blipFill>
          <a:blip r:embed="rId4">
            <a:extLst/>
          </a:blip>
          <a:srcRect l="16094" t="82" r="38169" b="147"/>
          <a:stretch>
            <a:fillRect/>
          </a:stretch>
        </p:blipFill>
        <p:spPr>
          <a:xfrm>
            <a:off x="799799" y="597015"/>
            <a:ext cx="11366898" cy="139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 y="0"/>
                </a:moveTo>
                <a:lnTo>
                  <a:pt x="0" y="21600"/>
                </a:lnTo>
                <a:lnTo>
                  <a:pt x="21599" y="21600"/>
                </a:lnTo>
                <a:lnTo>
                  <a:pt x="21600" y="0"/>
                </a:lnTo>
                <a:lnTo>
                  <a:pt x="1" y="0"/>
                </a:lnTo>
                <a:close/>
              </a:path>
            </a:pathLst>
          </a:custGeom>
          <a:ln w="12700">
            <a:miter lim="400000"/>
          </a:ln>
        </p:spPr>
      </p:pic>
      <p:pic>
        <p:nvPicPr>
          <p:cNvPr id="4" name="wave-line.png" descr="wave-line.png"/>
          <p:cNvPicPr>
            <a:picLocks noChangeAspect="1"/>
          </p:cNvPicPr>
          <p:nvPr/>
        </p:nvPicPr>
        <p:blipFill>
          <a:blip r:embed="rId4">
            <a:extLst/>
          </a:blip>
          <a:srcRect l="16504" t="0" r="50434" b="0"/>
          <a:stretch>
            <a:fillRect/>
          </a:stretch>
        </p:blipFill>
        <p:spPr>
          <a:xfrm rot="5400000">
            <a:off x="-3378365" y="4686137"/>
            <a:ext cx="8216902" cy="140025"/>
          </a:xfrm>
          <a:prstGeom prst="rect">
            <a:avLst/>
          </a:prstGeom>
          <a:ln w="12700">
            <a:miter lim="400000"/>
          </a:ln>
        </p:spPr>
      </p:pic>
      <p:pic>
        <p:nvPicPr>
          <p:cNvPr id="5" name="dots-line-cropped.png" descr="dots-line-cropped.png"/>
          <p:cNvPicPr>
            <a:picLocks noChangeAspect="1"/>
          </p:cNvPicPr>
          <p:nvPr/>
        </p:nvPicPr>
        <p:blipFill>
          <a:blip r:embed="rId5">
            <a:extLst/>
          </a:blip>
          <a:srcRect l="4761" t="2928" r="10188" b="0"/>
          <a:stretch>
            <a:fillRect/>
          </a:stretch>
        </p:blipFill>
        <p:spPr>
          <a:xfrm rot="16199985">
            <a:off x="-4244962" y="4772011"/>
            <a:ext cx="9753601" cy="209579"/>
          </a:xfrm>
          <a:prstGeom prst="rect">
            <a:avLst/>
          </a:prstGeom>
          <a:ln w="12700">
            <a:miter lim="400000"/>
          </a:ln>
        </p:spPr>
      </p:pic>
      <p:pic>
        <p:nvPicPr>
          <p:cNvPr id="6" name="dots-line-cropped.png" descr="dots-line-cropped.png"/>
          <p:cNvPicPr>
            <a:picLocks noChangeAspect="1"/>
          </p:cNvPicPr>
          <p:nvPr/>
        </p:nvPicPr>
        <p:blipFill>
          <a:blip r:embed="rId5">
            <a:extLst/>
          </a:blip>
          <a:srcRect l="0" t="5872" r="0" b="5892"/>
          <a:stretch>
            <a:fillRect/>
          </a:stretch>
        </p:blipFill>
        <p:spPr>
          <a:xfrm rot="21599984">
            <a:off x="698498" y="469907"/>
            <a:ext cx="11468107" cy="190503"/>
          </a:xfrm>
          <a:prstGeom prst="rect">
            <a:avLst/>
          </a:prstGeom>
          <a:ln w="12700">
            <a:miter lim="400000"/>
          </a:ln>
        </p:spPr>
      </p:pic>
      <p:pic>
        <p:nvPicPr>
          <p:cNvPr id="7" name="dots-line-cropped.png" descr="dots-line-cropped.png"/>
          <p:cNvPicPr>
            <a:picLocks noChangeAspect="1"/>
          </p:cNvPicPr>
          <p:nvPr/>
        </p:nvPicPr>
        <p:blipFill>
          <a:blip r:embed="rId5">
            <a:extLst/>
          </a:blip>
          <a:srcRect l="53986" t="2927" r="41139" b="0"/>
          <a:stretch>
            <a:fillRect/>
          </a:stretch>
        </p:blipFill>
        <p:spPr>
          <a:xfrm rot="21599984">
            <a:off x="12439650" y="9010646"/>
            <a:ext cx="558802" cy="209582"/>
          </a:xfrm>
          <a:prstGeom prst="rect">
            <a:avLst/>
          </a:prstGeom>
          <a:ln w="12700">
            <a:miter lim="400000"/>
          </a:ln>
        </p:spPr>
      </p:pic>
      <p:pic>
        <p:nvPicPr>
          <p:cNvPr id="8" name="dots-line-cropped.png" descr="dots-line-cropped.png"/>
          <p:cNvPicPr>
            <a:picLocks noChangeAspect="1"/>
          </p:cNvPicPr>
          <p:nvPr/>
        </p:nvPicPr>
        <p:blipFill>
          <a:blip r:embed="rId5">
            <a:extLst/>
          </a:blip>
          <a:srcRect l="37929" t="2926" r="56976" b="0"/>
          <a:stretch>
            <a:fillRect/>
          </a:stretch>
        </p:blipFill>
        <p:spPr>
          <a:xfrm rot="21599984">
            <a:off x="6350" y="9010652"/>
            <a:ext cx="584202" cy="209584"/>
          </a:xfrm>
          <a:prstGeom prst="rect">
            <a:avLst/>
          </a:prstGeom>
          <a:ln w="12700">
            <a:miter lim="400000"/>
          </a:ln>
        </p:spPr>
      </p:pic>
      <p:pic>
        <p:nvPicPr>
          <p:cNvPr id="9" name="lines-vert-line.png" descr="lines-vert-line.png"/>
          <p:cNvPicPr>
            <a:picLocks noChangeAspect="1"/>
          </p:cNvPicPr>
          <p:nvPr/>
        </p:nvPicPr>
        <p:blipFill>
          <a:blip r:embed="rId6">
            <a:extLst/>
          </a:blip>
          <a:stretch>
            <a:fillRect/>
          </a:stretch>
        </p:blipFill>
        <p:spPr>
          <a:xfrm>
            <a:off x="12153900" y="361949"/>
            <a:ext cx="317500" cy="8724901"/>
          </a:xfrm>
          <a:prstGeom prst="rect">
            <a:avLst/>
          </a:prstGeom>
          <a:ln w="12700">
            <a:miter lim="400000"/>
          </a:ln>
        </p:spPr>
      </p:pic>
      <p:sp>
        <p:nvSpPr>
          <p:cNvPr id="10" name="Body Level One…"/>
          <p:cNvSpPr txBox="1"/>
          <p:nvPr>
            <p:ph type="body" idx="1"/>
          </p:nvPr>
        </p:nvSpPr>
        <p:spPr>
          <a:xfrm>
            <a:off x="1270000" y="1511300"/>
            <a:ext cx="10464800" cy="6731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buBlip>
                <a:blip r:embed="rId7"/>
              </a:buBlip>
            </a:lvl1pPr>
            <a:lvl2pPr>
              <a:buBlip>
                <a:blip r:embed="rId7"/>
              </a:buBlip>
            </a:lvl2pPr>
            <a:lvl3pPr>
              <a:buBlip>
                <a:blip r:embed="rId7"/>
              </a:buBlip>
            </a:lvl3pPr>
            <a:lvl4pPr>
              <a:buBlip>
                <a:blip r:embed="rId7"/>
              </a:buBlip>
            </a:lvl4pPr>
            <a:lvl5pPr>
              <a:buBlip>
                <a:blip r:embed="rId7"/>
              </a:buBlip>
            </a:lvl5pPr>
          </a:lstStyle>
          <a:p>
            <a:pPr/>
            <a:r>
              <a:t>Body Level One</a:t>
            </a:r>
          </a:p>
          <a:p>
            <a:pPr lvl="1"/>
            <a:r>
              <a:t>Body Level Two</a:t>
            </a:r>
          </a:p>
          <a:p>
            <a:pPr lvl="2"/>
            <a:r>
              <a:t>Body Level Three</a:t>
            </a:r>
          </a:p>
          <a:p>
            <a:pPr lvl="3"/>
            <a:r>
              <a:t>Body Level Four</a:t>
            </a:r>
          </a:p>
          <a:p>
            <a:pPr lvl="4"/>
            <a:r>
              <a:t>Body Level Five</a:t>
            </a:r>
          </a:p>
        </p:txBody>
      </p:sp>
      <p:sp>
        <p:nvSpPr>
          <p:cNvPr id="11" name="Title Text"/>
          <p:cNvSpPr txBox="1"/>
          <p:nvPr>
            <p:ph type="title"/>
          </p:nvPr>
        </p:nvSpPr>
        <p:spPr>
          <a:xfrm>
            <a:off x="1948462" y="1950720"/>
            <a:ext cx="10403841" cy="66152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12" name="Slide Number"/>
          <p:cNvSpPr txBox="1"/>
          <p:nvPr>
            <p:ph type="sldNum" sz="quarter" idx="2"/>
          </p:nvPr>
        </p:nvSpPr>
        <p:spPr>
          <a:xfrm>
            <a:off x="6279642" y="9296400"/>
            <a:ext cx="432817" cy="406400"/>
          </a:xfrm>
          <a:prstGeom prst="rect">
            <a:avLst/>
          </a:prstGeom>
          <a:ln w="12700">
            <a:miter lim="400000"/>
          </a:ln>
        </p:spPr>
        <p:txBody>
          <a:bodyPr wrap="none" lIns="50800" tIns="50800" rIns="50800" bIns="50800">
            <a:spAutoFit/>
          </a:bodyPr>
          <a:lstStyle>
            <a:lvl1pPr>
              <a:defRPr sz="2200">
                <a:solidFill>
                  <a:srgbClr val="006288"/>
                </a:solidFill>
              </a:defRPr>
            </a:lvl1pPr>
          </a:lstStyle>
          <a:p>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8"/>
    <p:sldLayoutId id="2147483650" r:id="rId9"/>
    <p:sldLayoutId id="2147483651" r:id="rId10"/>
    <p:sldLayoutId id="2147483652" r:id="rId11"/>
    <p:sldLayoutId id="2147483653" r:id="rId12"/>
    <p:sldLayoutId id="2147483654" r:id="rId13"/>
    <p:sldLayoutId id="2147483655" r:id="rId14"/>
    <p:sldLayoutId id="2147483656" r:id="rId15"/>
    <p:sldLayoutId id="2147483657" r:id="rId16"/>
    <p:sldLayoutId id="2147483658" r:id="rId17"/>
    <p:sldLayoutId id="2147483659" r:id="rId18"/>
    <p:sldLayoutId id="2147483660" r:id="rId19"/>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none" i="0" spc="0" strike="noStrike" sz="6800" u="none">
          <a:solidFill>
            <a:srgbClr val="528D4D"/>
          </a:solidFill>
          <a:uFillTx/>
          <a:latin typeface="Marker Felt"/>
          <a:ea typeface="Marker Felt"/>
          <a:cs typeface="Marker Felt"/>
          <a:sym typeface="Marker Felt"/>
        </a:defRPr>
      </a:lvl1pPr>
      <a:lvl2pPr marL="0" marR="0" indent="0" algn="ctr" defTabSz="584200" rtl="0" latinLnBrk="0">
        <a:lnSpc>
          <a:spcPct val="100000"/>
        </a:lnSpc>
        <a:spcBef>
          <a:spcPts val="0"/>
        </a:spcBef>
        <a:spcAft>
          <a:spcPts val="0"/>
        </a:spcAft>
        <a:buClrTx/>
        <a:buSzTx/>
        <a:buFontTx/>
        <a:buNone/>
        <a:tabLst/>
        <a:defRPr b="0" baseline="0" cap="none" i="0" spc="0" strike="noStrike" sz="6800" u="none">
          <a:solidFill>
            <a:srgbClr val="528D4D"/>
          </a:solidFill>
          <a:uFillTx/>
          <a:latin typeface="Marker Felt"/>
          <a:ea typeface="Marker Felt"/>
          <a:cs typeface="Marker Felt"/>
          <a:sym typeface="Marker Felt"/>
        </a:defRPr>
      </a:lvl2pPr>
      <a:lvl3pPr marL="0" marR="0" indent="0" algn="ctr" defTabSz="584200" rtl="0" latinLnBrk="0">
        <a:lnSpc>
          <a:spcPct val="100000"/>
        </a:lnSpc>
        <a:spcBef>
          <a:spcPts val="0"/>
        </a:spcBef>
        <a:spcAft>
          <a:spcPts val="0"/>
        </a:spcAft>
        <a:buClrTx/>
        <a:buSzTx/>
        <a:buFontTx/>
        <a:buNone/>
        <a:tabLst/>
        <a:defRPr b="0" baseline="0" cap="none" i="0" spc="0" strike="noStrike" sz="6800" u="none">
          <a:solidFill>
            <a:srgbClr val="528D4D"/>
          </a:solidFill>
          <a:uFillTx/>
          <a:latin typeface="Marker Felt"/>
          <a:ea typeface="Marker Felt"/>
          <a:cs typeface="Marker Felt"/>
          <a:sym typeface="Marker Felt"/>
        </a:defRPr>
      </a:lvl3pPr>
      <a:lvl4pPr marL="0" marR="0" indent="0" algn="ctr" defTabSz="584200" rtl="0" latinLnBrk="0">
        <a:lnSpc>
          <a:spcPct val="100000"/>
        </a:lnSpc>
        <a:spcBef>
          <a:spcPts val="0"/>
        </a:spcBef>
        <a:spcAft>
          <a:spcPts val="0"/>
        </a:spcAft>
        <a:buClrTx/>
        <a:buSzTx/>
        <a:buFontTx/>
        <a:buNone/>
        <a:tabLst/>
        <a:defRPr b="0" baseline="0" cap="none" i="0" spc="0" strike="noStrike" sz="6800" u="none">
          <a:solidFill>
            <a:srgbClr val="528D4D"/>
          </a:solidFill>
          <a:uFillTx/>
          <a:latin typeface="Marker Felt"/>
          <a:ea typeface="Marker Felt"/>
          <a:cs typeface="Marker Felt"/>
          <a:sym typeface="Marker Felt"/>
        </a:defRPr>
      </a:lvl4pPr>
      <a:lvl5pPr marL="0" marR="0" indent="0" algn="ctr" defTabSz="584200" rtl="0" latinLnBrk="0">
        <a:lnSpc>
          <a:spcPct val="100000"/>
        </a:lnSpc>
        <a:spcBef>
          <a:spcPts val="0"/>
        </a:spcBef>
        <a:spcAft>
          <a:spcPts val="0"/>
        </a:spcAft>
        <a:buClrTx/>
        <a:buSzTx/>
        <a:buFontTx/>
        <a:buNone/>
        <a:tabLst/>
        <a:defRPr b="0" baseline="0" cap="none" i="0" spc="0" strike="noStrike" sz="6800" u="none">
          <a:solidFill>
            <a:srgbClr val="528D4D"/>
          </a:solidFill>
          <a:uFillTx/>
          <a:latin typeface="Marker Felt"/>
          <a:ea typeface="Marker Felt"/>
          <a:cs typeface="Marker Felt"/>
          <a:sym typeface="Marker Felt"/>
        </a:defRPr>
      </a:lvl5pPr>
      <a:lvl6pPr marL="0" marR="0" indent="0" algn="ctr" defTabSz="584200" rtl="0" latinLnBrk="0">
        <a:lnSpc>
          <a:spcPct val="100000"/>
        </a:lnSpc>
        <a:spcBef>
          <a:spcPts val="0"/>
        </a:spcBef>
        <a:spcAft>
          <a:spcPts val="0"/>
        </a:spcAft>
        <a:buClrTx/>
        <a:buSzTx/>
        <a:buFontTx/>
        <a:buNone/>
        <a:tabLst/>
        <a:defRPr b="0" baseline="0" cap="none" i="0" spc="0" strike="noStrike" sz="6800" u="none">
          <a:solidFill>
            <a:srgbClr val="528D4D"/>
          </a:solidFill>
          <a:uFillTx/>
          <a:latin typeface="Marker Felt"/>
          <a:ea typeface="Marker Felt"/>
          <a:cs typeface="Marker Felt"/>
          <a:sym typeface="Marker Felt"/>
        </a:defRPr>
      </a:lvl6pPr>
      <a:lvl7pPr marL="0" marR="0" indent="0" algn="ctr" defTabSz="584200" rtl="0" latinLnBrk="0">
        <a:lnSpc>
          <a:spcPct val="100000"/>
        </a:lnSpc>
        <a:spcBef>
          <a:spcPts val="0"/>
        </a:spcBef>
        <a:spcAft>
          <a:spcPts val="0"/>
        </a:spcAft>
        <a:buClrTx/>
        <a:buSzTx/>
        <a:buFontTx/>
        <a:buNone/>
        <a:tabLst/>
        <a:defRPr b="0" baseline="0" cap="none" i="0" spc="0" strike="noStrike" sz="6800" u="none">
          <a:solidFill>
            <a:srgbClr val="528D4D"/>
          </a:solidFill>
          <a:uFillTx/>
          <a:latin typeface="Marker Felt"/>
          <a:ea typeface="Marker Felt"/>
          <a:cs typeface="Marker Felt"/>
          <a:sym typeface="Marker Felt"/>
        </a:defRPr>
      </a:lvl7pPr>
      <a:lvl8pPr marL="0" marR="0" indent="0" algn="ctr" defTabSz="584200" rtl="0" latinLnBrk="0">
        <a:lnSpc>
          <a:spcPct val="100000"/>
        </a:lnSpc>
        <a:spcBef>
          <a:spcPts val="0"/>
        </a:spcBef>
        <a:spcAft>
          <a:spcPts val="0"/>
        </a:spcAft>
        <a:buClrTx/>
        <a:buSzTx/>
        <a:buFontTx/>
        <a:buNone/>
        <a:tabLst/>
        <a:defRPr b="0" baseline="0" cap="none" i="0" spc="0" strike="noStrike" sz="6800" u="none">
          <a:solidFill>
            <a:srgbClr val="528D4D"/>
          </a:solidFill>
          <a:uFillTx/>
          <a:latin typeface="Marker Felt"/>
          <a:ea typeface="Marker Felt"/>
          <a:cs typeface="Marker Felt"/>
          <a:sym typeface="Marker Felt"/>
        </a:defRPr>
      </a:lvl8pPr>
      <a:lvl9pPr marL="0" marR="0" indent="0" algn="ctr" defTabSz="584200" rtl="0" latinLnBrk="0">
        <a:lnSpc>
          <a:spcPct val="100000"/>
        </a:lnSpc>
        <a:spcBef>
          <a:spcPts val="0"/>
        </a:spcBef>
        <a:spcAft>
          <a:spcPts val="0"/>
        </a:spcAft>
        <a:buClrTx/>
        <a:buSzTx/>
        <a:buFontTx/>
        <a:buNone/>
        <a:tabLst/>
        <a:defRPr b="0" baseline="0" cap="none" i="0" spc="0" strike="noStrike" sz="6800" u="none">
          <a:solidFill>
            <a:srgbClr val="528D4D"/>
          </a:solidFill>
          <a:uFillTx/>
          <a:latin typeface="Marker Felt"/>
          <a:ea typeface="Marker Felt"/>
          <a:cs typeface="Marker Felt"/>
          <a:sym typeface="Marker Felt"/>
        </a:defRPr>
      </a:lvl9pPr>
    </p:titleStyle>
    <p:bodyStyle>
      <a:lvl1pPr marL="457200" marR="0" indent="-457200" algn="l" defTabSz="584200" rtl="0" latinLnBrk="0">
        <a:lnSpc>
          <a:spcPct val="100000"/>
        </a:lnSpc>
        <a:spcBef>
          <a:spcPts val="4000"/>
        </a:spcBef>
        <a:spcAft>
          <a:spcPts val="0"/>
        </a:spcAft>
        <a:buClrTx/>
        <a:buSzPct val="50000"/>
        <a:buFontTx/>
        <a:buBlip>
          <a:blip r:embed="rId7"/>
        </a:buBlip>
        <a:tabLst/>
        <a:defRPr b="0" baseline="0" cap="none" i="0" spc="0" strike="noStrike" sz="3600" u="none">
          <a:solidFill>
            <a:srgbClr val="006288"/>
          </a:solidFill>
          <a:uFillTx/>
          <a:latin typeface="Georgia"/>
          <a:ea typeface="Georgia"/>
          <a:cs typeface="Georgia"/>
          <a:sym typeface="Georgia"/>
        </a:defRPr>
      </a:lvl1pPr>
      <a:lvl2pPr marL="914400" marR="0" indent="-457200" algn="l" defTabSz="584200" rtl="0" latinLnBrk="0">
        <a:lnSpc>
          <a:spcPct val="100000"/>
        </a:lnSpc>
        <a:spcBef>
          <a:spcPts val="4000"/>
        </a:spcBef>
        <a:spcAft>
          <a:spcPts val="0"/>
        </a:spcAft>
        <a:buClrTx/>
        <a:buSzPct val="50000"/>
        <a:buFontTx/>
        <a:buBlip>
          <a:blip r:embed="rId7"/>
        </a:buBlip>
        <a:tabLst/>
        <a:defRPr b="0" baseline="0" cap="none" i="0" spc="0" strike="noStrike" sz="3600" u="none">
          <a:solidFill>
            <a:srgbClr val="006288"/>
          </a:solidFill>
          <a:uFillTx/>
          <a:latin typeface="Georgia"/>
          <a:ea typeface="Georgia"/>
          <a:cs typeface="Georgia"/>
          <a:sym typeface="Georgia"/>
        </a:defRPr>
      </a:lvl2pPr>
      <a:lvl3pPr marL="1371600" marR="0" indent="-457200" algn="l" defTabSz="584200" rtl="0" latinLnBrk="0">
        <a:lnSpc>
          <a:spcPct val="100000"/>
        </a:lnSpc>
        <a:spcBef>
          <a:spcPts val="4000"/>
        </a:spcBef>
        <a:spcAft>
          <a:spcPts val="0"/>
        </a:spcAft>
        <a:buClrTx/>
        <a:buSzPct val="50000"/>
        <a:buFontTx/>
        <a:buBlip>
          <a:blip r:embed="rId7"/>
        </a:buBlip>
        <a:tabLst/>
        <a:defRPr b="0" baseline="0" cap="none" i="0" spc="0" strike="noStrike" sz="3600" u="none">
          <a:solidFill>
            <a:srgbClr val="006288"/>
          </a:solidFill>
          <a:uFillTx/>
          <a:latin typeface="Georgia"/>
          <a:ea typeface="Georgia"/>
          <a:cs typeface="Georgia"/>
          <a:sym typeface="Georgia"/>
        </a:defRPr>
      </a:lvl3pPr>
      <a:lvl4pPr marL="1828800" marR="0" indent="-457200" algn="l" defTabSz="584200" rtl="0" latinLnBrk="0">
        <a:lnSpc>
          <a:spcPct val="100000"/>
        </a:lnSpc>
        <a:spcBef>
          <a:spcPts val="4000"/>
        </a:spcBef>
        <a:spcAft>
          <a:spcPts val="0"/>
        </a:spcAft>
        <a:buClrTx/>
        <a:buSzPct val="50000"/>
        <a:buFontTx/>
        <a:buBlip>
          <a:blip r:embed="rId7"/>
        </a:buBlip>
        <a:tabLst/>
        <a:defRPr b="0" baseline="0" cap="none" i="0" spc="0" strike="noStrike" sz="3600" u="none">
          <a:solidFill>
            <a:srgbClr val="006288"/>
          </a:solidFill>
          <a:uFillTx/>
          <a:latin typeface="Georgia"/>
          <a:ea typeface="Georgia"/>
          <a:cs typeface="Georgia"/>
          <a:sym typeface="Georgia"/>
        </a:defRPr>
      </a:lvl4pPr>
      <a:lvl5pPr marL="2286000" marR="0" indent="-457200" algn="l" defTabSz="584200" rtl="0" latinLnBrk="0">
        <a:lnSpc>
          <a:spcPct val="100000"/>
        </a:lnSpc>
        <a:spcBef>
          <a:spcPts val="4000"/>
        </a:spcBef>
        <a:spcAft>
          <a:spcPts val="0"/>
        </a:spcAft>
        <a:buClrTx/>
        <a:buSzPct val="50000"/>
        <a:buFontTx/>
        <a:buBlip>
          <a:blip r:embed="rId7"/>
        </a:buBlip>
        <a:tabLst/>
        <a:defRPr b="0" baseline="0" cap="none" i="0" spc="0" strike="noStrike" sz="3600" u="none">
          <a:solidFill>
            <a:srgbClr val="006288"/>
          </a:solidFill>
          <a:uFillTx/>
          <a:latin typeface="Georgia"/>
          <a:ea typeface="Georgia"/>
          <a:cs typeface="Georgia"/>
          <a:sym typeface="Georgia"/>
        </a:defRPr>
      </a:lvl5pPr>
      <a:lvl6pPr marL="2743200" marR="0" indent="-457200" algn="l" defTabSz="584200" rtl="0" latinLnBrk="0">
        <a:lnSpc>
          <a:spcPct val="100000"/>
        </a:lnSpc>
        <a:spcBef>
          <a:spcPts val="4000"/>
        </a:spcBef>
        <a:spcAft>
          <a:spcPts val="0"/>
        </a:spcAft>
        <a:buClrTx/>
        <a:buSzPct val="50000"/>
        <a:buFontTx/>
        <a:buBlip>
          <a:blip r:embed="rId7"/>
        </a:buBlip>
        <a:tabLst/>
        <a:defRPr b="0" baseline="0" cap="none" i="0" spc="0" strike="noStrike" sz="3600" u="none">
          <a:solidFill>
            <a:srgbClr val="006288"/>
          </a:solidFill>
          <a:uFillTx/>
          <a:latin typeface="Georgia"/>
          <a:ea typeface="Georgia"/>
          <a:cs typeface="Georgia"/>
          <a:sym typeface="Georgia"/>
        </a:defRPr>
      </a:lvl6pPr>
      <a:lvl7pPr marL="3200400" marR="0" indent="-457200" algn="l" defTabSz="584200" rtl="0" latinLnBrk="0">
        <a:lnSpc>
          <a:spcPct val="100000"/>
        </a:lnSpc>
        <a:spcBef>
          <a:spcPts val="4000"/>
        </a:spcBef>
        <a:spcAft>
          <a:spcPts val="0"/>
        </a:spcAft>
        <a:buClrTx/>
        <a:buSzPct val="50000"/>
        <a:buFontTx/>
        <a:buBlip>
          <a:blip r:embed="rId7"/>
        </a:buBlip>
        <a:tabLst/>
        <a:defRPr b="0" baseline="0" cap="none" i="0" spc="0" strike="noStrike" sz="3600" u="none">
          <a:solidFill>
            <a:srgbClr val="006288"/>
          </a:solidFill>
          <a:uFillTx/>
          <a:latin typeface="Georgia"/>
          <a:ea typeface="Georgia"/>
          <a:cs typeface="Georgia"/>
          <a:sym typeface="Georgia"/>
        </a:defRPr>
      </a:lvl7pPr>
      <a:lvl8pPr marL="3657600" marR="0" indent="-457200" algn="l" defTabSz="584200" rtl="0" latinLnBrk="0">
        <a:lnSpc>
          <a:spcPct val="100000"/>
        </a:lnSpc>
        <a:spcBef>
          <a:spcPts val="4000"/>
        </a:spcBef>
        <a:spcAft>
          <a:spcPts val="0"/>
        </a:spcAft>
        <a:buClrTx/>
        <a:buSzPct val="50000"/>
        <a:buFontTx/>
        <a:buBlip>
          <a:blip r:embed="rId7"/>
        </a:buBlip>
        <a:tabLst/>
        <a:defRPr b="0" baseline="0" cap="none" i="0" spc="0" strike="noStrike" sz="3600" u="none">
          <a:solidFill>
            <a:srgbClr val="006288"/>
          </a:solidFill>
          <a:uFillTx/>
          <a:latin typeface="Georgia"/>
          <a:ea typeface="Georgia"/>
          <a:cs typeface="Georgia"/>
          <a:sym typeface="Georgia"/>
        </a:defRPr>
      </a:lvl8pPr>
      <a:lvl9pPr marL="4114800" marR="0" indent="-457200" algn="l" defTabSz="584200" rtl="0" latinLnBrk="0">
        <a:lnSpc>
          <a:spcPct val="100000"/>
        </a:lnSpc>
        <a:spcBef>
          <a:spcPts val="4000"/>
        </a:spcBef>
        <a:spcAft>
          <a:spcPts val="0"/>
        </a:spcAft>
        <a:buClrTx/>
        <a:buSzPct val="50000"/>
        <a:buFontTx/>
        <a:buBlip>
          <a:blip r:embed="rId7"/>
        </a:buBlip>
        <a:tabLst/>
        <a:defRPr b="0" baseline="0" cap="none" i="0" spc="0" strike="noStrike" sz="3600" u="none">
          <a:solidFill>
            <a:srgbClr val="006288"/>
          </a:solidFill>
          <a:uFillTx/>
          <a:latin typeface="Georgia"/>
          <a:ea typeface="Georgia"/>
          <a:cs typeface="Georgia"/>
          <a:sym typeface="Georgia"/>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Marker Felt"/>
        </a:defRPr>
      </a:lvl1pPr>
      <a:lvl2pPr marL="0" marR="0" indent="0" algn="ctr" defTabSz="584200"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Marker Felt"/>
        </a:defRPr>
      </a:lvl2pPr>
      <a:lvl3pPr marL="0" marR="0" indent="0" algn="ctr" defTabSz="584200"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Marker Felt"/>
        </a:defRPr>
      </a:lvl3pPr>
      <a:lvl4pPr marL="0" marR="0" indent="0" algn="ctr" defTabSz="584200"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Marker Felt"/>
        </a:defRPr>
      </a:lvl4pPr>
      <a:lvl5pPr marL="0" marR="0" indent="0" algn="ctr" defTabSz="584200"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Marker Felt"/>
        </a:defRPr>
      </a:lvl5pPr>
      <a:lvl6pPr marL="0" marR="0" indent="0" algn="ctr" defTabSz="584200"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Marker Felt"/>
        </a:defRPr>
      </a:lvl6pPr>
      <a:lvl7pPr marL="0" marR="0" indent="0" algn="ctr" defTabSz="584200"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Marker Felt"/>
        </a:defRPr>
      </a:lvl7pPr>
      <a:lvl8pPr marL="0" marR="0" indent="0" algn="ctr" defTabSz="584200"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Marker Felt"/>
        </a:defRPr>
      </a:lvl8pPr>
      <a:lvl9pPr marL="0" marR="0" indent="0" algn="ctr" defTabSz="584200"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Marker Fel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png"/><Relationship Id="rId3" Type="http://schemas.openxmlformats.org/officeDocument/2006/relationships/hyperlink" Target="https://www.funwithmama.com/easy-skittles-rainbow-kids-candy-science-experiment/" TargetMode="External"/><Relationship Id="rId4" Type="http://schemas.openxmlformats.org/officeDocument/2006/relationships/hyperlink" Target="https://www.freepik.com/premium-vector/memory-game-kids_5768879.htm" TargetMode="External"/></Relationships>

</file>

<file path=ppt/slides/_rels/slide11.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6.jpeg"/><Relationship Id="rId3" Type="http://schemas.openxmlformats.org/officeDocument/2006/relationships/image" Target="../media/image7.jpeg"/><Relationship Id="rId4" Type="http://schemas.openxmlformats.org/officeDocument/2006/relationships/image" Target="../media/image8.jpeg"/><Relationship Id="rId5" Type="http://schemas.openxmlformats.org/officeDocument/2006/relationships/image" Target="../media/image9.jpeg"/><Relationship Id="rId6" Type="http://schemas.openxmlformats.org/officeDocument/2006/relationships/image" Target="../media/image10.jpeg"/></Relationships>

</file>

<file path=ppt/slides/_rels/slide12.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1.jpeg"/><Relationship Id="rId3" Type="http://schemas.openxmlformats.org/officeDocument/2006/relationships/image" Target="../media/image12.jpeg"/><Relationship Id="rId4" Type="http://schemas.openxmlformats.org/officeDocument/2006/relationships/image" Target="../media/image13.jpeg"/><Relationship Id="rId5" Type="http://schemas.openxmlformats.org/officeDocument/2006/relationships/image" Target="../media/image14.jpeg"/></Relationships>

</file>

<file path=ppt/slides/_rels/slide14.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png"/><Relationship Id="rId3" Type="http://schemas.openxmlformats.org/officeDocument/2006/relationships/hyperlink" Target="https://especiallyeducation.com/winter-sensory-science/" TargetMode="External"/><Relationship Id="rId4" Type="http://schemas.openxmlformats.org/officeDocument/2006/relationships/hyperlink" Target="https://lemonlimeadventures.com/magic-milk-toddlers-preschoolers-palmolive-dish-soap-palmolive25ways-cbias/#_a5y_p=2291040" TargetMode="External"/><Relationship Id="rId5" Type="http://schemas.openxmlformats.org/officeDocument/2006/relationships/hyperlink" Target="https://earlylearningideas.com/art-activities-for-kids-bubble-painting/" TargetMode="External"/></Relationships>

</file>

<file path=ppt/slides/_rels/slide15.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5.jpeg"/><Relationship Id="rId3" Type="http://schemas.openxmlformats.org/officeDocument/2006/relationships/image" Target="../media/image16.jpeg"/><Relationship Id="rId4" Type="http://schemas.openxmlformats.org/officeDocument/2006/relationships/image" Target="../media/image17.jpeg"/><Relationship Id="rId5" Type="http://schemas.openxmlformats.org/officeDocument/2006/relationships/image" Target="../media/image13.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png"/><Relationship Id="rId3" Type="http://schemas.openxmlformats.org/officeDocument/2006/relationships/hyperlink" Target="https://www.growingajeweledrose.com/2019/08/leaf-painting-for-kids_28.html?utm_medium=social&amp;utm_source=pinterest&amp;utm_campaign=tailwind_tribes&amp;utm_content=tribes&amp;utm_term=809653380_33874722_240565" TargetMode="External"/><Relationship Id="rId4" Type="http://schemas.openxmlformats.org/officeDocument/2006/relationships/hyperlink" Target="https://www.mombrite.com/snowstorm-in-a-jar/" TargetMode="External"/><Relationship Id="rId5" Type="http://schemas.openxmlformats.org/officeDocument/2006/relationships/hyperlink" Target="https://www.supplyme.com/products/free-printable-shapes-matching-memory-game-A7947" TargetMode="External"/></Relationships>

</file>

<file path=ppt/slides/_rels/slide17.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8.jpeg"/><Relationship Id="rId3" Type="http://schemas.openxmlformats.org/officeDocument/2006/relationships/image" Target="../media/image19.jpeg"/><Relationship Id="rId4" Type="http://schemas.openxmlformats.org/officeDocument/2006/relationships/image" Target="../media/image20.jpeg"/><Relationship Id="rId5" Type="http://schemas.openxmlformats.org/officeDocument/2006/relationships/image" Target="../media/image21.jpeg"/></Relationships>

</file>

<file path=ppt/slides/_rels/slide18.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2.jpeg"/></Relationships>

</file>

<file path=ppt/slides/_rels/slide19.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png"/><Relationship Id="rId3" Type="http://schemas.openxmlformats.org/officeDocument/2006/relationships/hyperlink" Target="https://everydaychaosandcalm.com/how-to-make-dancing-popcorn/" TargetMode="External"/><Relationship Id="rId4" Type="http://schemas.openxmlformats.org/officeDocument/2006/relationships/hyperlink" Target="https://everydaychaosandcalm.com/oil-and-water-sensory-bag/" TargetMode="External"/><Relationship Id="rId5" Type="http://schemas.openxmlformats.org/officeDocument/2006/relationships/hyperlink" Target="https://www.instructables.com/How-to-Make-Bubbles/?linkId=68928367" TargetMode="External"/><Relationship Id="rId6" Type="http://schemas.openxmlformats.org/officeDocument/2006/relationships/hyperlink" Target="https://lemonlimeadventures.com/why-pine-cone-science-experiment-for-kids/#_a5y_p=2918325" TargetMode="External"/><Relationship Id="rId7" Type="http://schemas.openxmlformats.org/officeDocument/2006/relationships/hyperlink" Target="https://www.raisingdragons.com/build-a-snowman-winter-sensory-bag/" TargetMode="External"/><Relationship Id="rId8" Type="http://schemas.openxmlformats.org/officeDocument/2006/relationships/hyperlink" Target="https://mashable.com/2013/10/09/science-experiments-kids/#m!490e" TargetMode="External"/></Relationships>

</file>

<file path=ppt/slides/_rels/slide2.xml.rels><?xml version="1.0" encoding="UTF-8"?>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3.jpeg"/><Relationship Id="rId3" Type="http://schemas.openxmlformats.org/officeDocument/2006/relationships/image" Target="../media/image24.jpeg"/><Relationship Id="rId4" Type="http://schemas.openxmlformats.org/officeDocument/2006/relationships/image" Target="../media/image25.jpeg"/><Relationship Id="rId5" Type="http://schemas.openxmlformats.org/officeDocument/2006/relationships/image" Target="../media/image26.jpeg"/><Relationship Id="rId6" Type="http://schemas.openxmlformats.org/officeDocument/2006/relationships/image" Target="../media/image27.jpeg"/><Relationship Id="rId7" Type="http://schemas.openxmlformats.org/officeDocument/2006/relationships/image" Target="../media/image28.jpeg"/></Relationships>

</file>

<file path=ppt/slides/_rels/slide21.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9.jpeg"/></Relationships>

</file>

<file path=ppt/slides/_rels/slide22.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png"/><Relationship Id="rId3" Type="http://schemas.openxmlformats.org/officeDocument/2006/relationships/hyperlink" Target="https://www.youtube.com/watch?v=r7Bpn8yXb5o" TargetMode="External"/><Relationship Id="rId4" Type="http://schemas.openxmlformats.org/officeDocument/2006/relationships/hyperlink" Target="https://www.youtube.com/watch?v=3tx0rvuXIRg" TargetMode="External"/><Relationship Id="rId5" Type="http://schemas.openxmlformats.org/officeDocument/2006/relationships/hyperlink" Target="https://www.youtube.com/watch?v=rMhZXxQP5fo" TargetMode="External"/><Relationship Id="rId6" Type="http://schemas.openxmlformats.org/officeDocument/2006/relationships/hyperlink" Target="https://www.youtube.com/watch?v=rD6FRDd9Hew" TargetMode="External"/><Relationship Id="rId7" Type="http://schemas.openxmlformats.org/officeDocument/2006/relationships/hyperlink" Target="https://www.youtube.com/watch?v=8ZjpI6fgYSY" TargetMode="External"/><Relationship Id="rId8" Type="http://schemas.openxmlformats.org/officeDocument/2006/relationships/hyperlink" Target="https://www.youtube.com/watch?v=U3S3OX6HQm4" TargetMode="External"/></Relationships>

</file>

<file path=ppt/slides/_rels/slide5.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png"/><Relationship Id="rId3" Type="http://schemas.openxmlformats.org/officeDocument/2006/relationships/hyperlink" Target="https://www.youtube.com/watch?v=Cg-wnQKRHTs" TargetMode="External"/><Relationship Id="rId4" Type="http://schemas.openxmlformats.org/officeDocument/2006/relationships/hyperlink" Target="https://www.youtube.com/watch?v=82ooOpJLzr8" TargetMode="External"/><Relationship Id="rId5" Type="http://schemas.openxmlformats.org/officeDocument/2006/relationships/hyperlink" Target="https://www.youtube.com/watch?v=W3YHu0MvhN8" TargetMode="External"/><Relationship Id="rId6" Type="http://schemas.openxmlformats.org/officeDocument/2006/relationships/hyperlink" Target="https://www.youtube.com/watch?v=BHcFQ9gaMF4" TargetMode="External"/><Relationship Id="rId7" Type="http://schemas.openxmlformats.org/officeDocument/2006/relationships/hyperlink" Target="https://www.youtube.com/watch?v=RL1pANQq1j4" TargetMode="External"/><Relationship Id="rId8" Type="http://schemas.openxmlformats.org/officeDocument/2006/relationships/hyperlink" Target="https://www.youtube.com/watch?v=0TgLtF3PMOc&amp;t=85s" TargetMode="External"/></Relationships>

</file>

<file path=ppt/slides/_rels/slide6.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5.png"/><Relationship Id="rId3" Type="http://schemas.openxmlformats.org/officeDocument/2006/relationships/hyperlink" Target="https://www.youtube.com/watch?v=rcHgaF9kCZY" TargetMode="External"/><Relationship Id="rId4" Type="http://schemas.openxmlformats.org/officeDocument/2006/relationships/hyperlink" Target="https://www.youtube.com/watch?v=RuqvGiZi0qg" TargetMode="External"/><Relationship Id="rId5" Type="http://schemas.openxmlformats.org/officeDocument/2006/relationships/hyperlink" Target="https://www.youtube.com/watch?v=Pjw2A3QU8Qg" TargetMode="External"/><Relationship Id="rId6" Type="http://schemas.openxmlformats.org/officeDocument/2006/relationships/hyperlink" Target="https://www.youtube.com/watch?v=R1Qn2bcZRTo" TargetMode="External"/><Relationship Id="rId7" Type="http://schemas.openxmlformats.org/officeDocument/2006/relationships/hyperlink" Target="https://www.youtube.com/watch?v=cSw50Jw0H34" TargetMode="External"/><Relationship Id="rId8" Type="http://schemas.openxmlformats.org/officeDocument/2006/relationships/hyperlink" Target="https://www.youtube.com/watch?v=wKcrsv_t8Ko" TargetMode="External"/><Relationship Id="rId9" Type="http://schemas.openxmlformats.org/officeDocument/2006/relationships/hyperlink" Target="https://www.youtube.com/watch?v=Lj_odhwo81s" TargetMode="External"/></Relationships>

</file>

<file path=ppt/slides/_rels/slide7.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png"/><Relationship Id="rId3" Type="http://schemas.openxmlformats.org/officeDocument/2006/relationships/hyperlink" Target="https://www.youtube.com/watch?v=pckuS--UlV4" TargetMode="External"/><Relationship Id="rId4" Type="http://schemas.openxmlformats.org/officeDocument/2006/relationships/hyperlink" Target="https://www.youtube.com/watch?v=qOq5Ru81ezg" TargetMode="External"/></Relationships>

</file>

<file path=ppt/slides/_rels/slide8.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png"/><Relationship Id="rId3" Type="http://schemas.openxmlformats.org/officeDocument/2006/relationships/hyperlink" Target="https://thepurposefulnest.com/how-make-fake-snow/" TargetMode="External"/><Relationship Id="rId4" Type="http://schemas.openxmlformats.org/officeDocument/2006/relationships/hyperlink" Target="https://iheartcraftythings.com/humpty-dumpty-craft.html" TargetMode="External"/></Relationships>

</file>

<file path=ppt/slides/_rels/slide9.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jpeg"/><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4" name="HOME ACTIVITIES FOR THE WEEK"/>
          <p:cNvSpPr txBox="1"/>
          <p:nvPr>
            <p:ph type="ctrTitle"/>
          </p:nvPr>
        </p:nvSpPr>
        <p:spPr>
          <a:prstGeom prst="rect">
            <a:avLst/>
          </a:prstGeom>
        </p:spPr>
        <p:txBody>
          <a:bodyPr/>
          <a:lstStyle/>
          <a:p>
            <a:pPr/>
            <a:r>
              <a:t>HOME ACTIVITIES FOR THE WEEK</a:t>
            </a:r>
          </a:p>
        </p:txBody>
      </p:sp>
      <p:sp>
        <p:nvSpPr>
          <p:cNvPr id="205" name="BY: MISS ORDA…"/>
          <p:cNvSpPr txBox="1"/>
          <p:nvPr>
            <p:ph type="subTitle" sz="quarter" idx="1"/>
          </p:nvPr>
        </p:nvSpPr>
        <p:spPr>
          <a:prstGeom prst="rect">
            <a:avLst/>
          </a:prstGeom>
        </p:spPr>
        <p:txBody>
          <a:bodyPr/>
          <a:lstStyle/>
          <a:p>
            <a:pPr/>
            <a:r>
              <a:t>BY: MISS ORDA</a:t>
            </a:r>
          </a:p>
          <a:p>
            <a:pPr/>
            <a:r>
              <a:t>TODDLER C</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0" name="TUESDAY"/>
          <p:cNvSpPr txBox="1"/>
          <p:nvPr>
            <p:ph type="title"/>
          </p:nvPr>
        </p:nvSpPr>
        <p:spPr>
          <a:prstGeom prst="rect">
            <a:avLst/>
          </a:prstGeom>
        </p:spPr>
        <p:txBody>
          <a:bodyPr/>
          <a:lstStyle/>
          <a:p>
            <a:pPr/>
            <a:r>
              <a:t>TUESDAY</a:t>
            </a:r>
          </a:p>
        </p:txBody>
      </p:sp>
      <p:sp>
        <p:nvSpPr>
          <p:cNvPr id="231" name="TEXTURE ACTIVITY: Gather different texture objects, with paper, pencil and scissors to cut out a hand and glue the objects to each finger in the hand print. Do as many as you’d like. Kids enjoy textures.…"/>
          <p:cNvSpPr txBox="1"/>
          <p:nvPr>
            <p:ph type="body" idx="1"/>
          </p:nvPr>
        </p:nvSpPr>
        <p:spPr>
          <a:prstGeom prst="rect">
            <a:avLst/>
          </a:prstGeom>
        </p:spPr>
        <p:txBody>
          <a:bodyPr/>
          <a:lstStyle/>
          <a:p>
            <a:pPr marL="329184" indent="-329184" defTabSz="420623">
              <a:spcBef>
                <a:spcPts val="2800"/>
              </a:spcBef>
              <a:buBlip>
                <a:blip r:embed="rId2"/>
              </a:buBlip>
              <a:defRPr sz="2500"/>
            </a:pPr>
            <a:r>
              <a:t>TEXTURE ACTIVITY: Gather different texture objects, with paper, pencil and scissors to cut out a hand and glue the objects to each finger in the hand print. Do as many as you’d like. Kids enjoy textures.</a:t>
            </a:r>
          </a:p>
          <a:p>
            <a:pPr marL="329184" indent="-329184" defTabSz="420623">
              <a:spcBef>
                <a:spcPts val="2800"/>
              </a:spcBef>
              <a:buBlip>
                <a:blip r:embed="rId2"/>
              </a:buBlip>
              <a:defRPr sz="2500"/>
            </a:pPr>
            <a:r>
              <a:t>SKITTLE/ M&amp;M SCIENCE ACTIVITY: </a:t>
            </a:r>
            <a:r>
              <a:rPr u="sng">
                <a:solidFill>
                  <a:srgbClr val="0000FF"/>
                </a:solidFill>
                <a:uFill>
                  <a:solidFill>
                    <a:srgbClr val="0000FF"/>
                  </a:solidFill>
                </a:uFill>
                <a:hlinkClick r:id="rId3" invalidUrl="" action="" tgtFrame="" tooltip="" history="1" highlightClick="0" endSnd="0"/>
              </a:rPr>
              <a:t>https://www.funwithmama.com/easy-skittles-rainbow-kids-candy-science-experiment/</a:t>
            </a:r>
            <a:r>
              <a:t> </a:t>
            </a:r>
          </a:p>
          <a:p>
            <a:pPr marL="329184" indent="-329184" defTabSz="420623">
              <a:spcBef>
                <a:spcPts val="2800"/>
              </a:spcBef>
              <a:buBlip>
                <a:blip r:embed="rId2"/>
              </a:buBlip>
              <a:defRPr sz="2500"/>
            </a:pPr>
            <a:r>
              <a:t>MEMORY GAME WITH FLASH CARDS: </a:t>
            </a:r>
            <a:r>
              <a:rPr u="sng">
                <a:solidFill>
                  <a:srgbClr val="0000FF"/>
                </a:solidFill>
                <a:uFill>
                  <a:solidFill>
                    <a:srgbClr val="0000FF"/>
                  </a:solidFill>
                </a:uFill>
                <a:hlinkClick r:id="rId4" invalidUrl="" action="" tgtFrame="" tooltip="" history="1" highlightClick="0" endSnd="0"/>
              </a:rPr>
              <a:t>https://www.freepik.com/premium-vector/memory-game-kids_5768879.htm</a:t>
            </a:r>
            <a:r>
              <a:t> </a:t>
            </a:r>
          </a:p>
          <a:p>
            <a:pPr marL="329184" indent="-329184" defTabSz="420623">
              <a:spcBef>
                <a:spcPts val="2800"/>
              </a:spcBef>
              <a:buBlip>
                <a:blip r:embed="rId2"/>
              </a:buBlip>
              <a:defRPr sz="2500"/>
            </a:pPr>
            <a:r>
              <a:t>ANIMAL TRACKS: Gather toy animals and paint of the kids choice to make the animal print.</a:t>
            </a:r>
          </a:p>
        </p:txBody>
      </p:sp>
    </p:spTree>
  </p:cSld>
  <p:clrMapOvr>
    <a:masterClrMapping/>
  </p:clrMapOvr>
  <mc:AlternateContent xmlns:mc="http://schemas.openxmlformats.org/markup-compatibility/2006">
    <mc:Choice xmlns:p14="http://schemas.microsoft.com/office/powerpoint/2010/main" Requires="p14">
      <p:transition spd="slow" advClick="1" p14:dur="1200">
        <p:cover dir="d"/>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33" name="2ae68a1fff854d04e921d18b63d15c61.jpg" descr="2ae68a1fff854d04e921d18b63d15c61.jpg"/>
          <p:cNvPicPr>
            <a:picLocks noChangeAspect="1"/>
          </p:cNvPicPr>
          <p:nvPr/>
        </p:nvPicPr>
        <p:blipFill>
          <a:blip r:embed="rId2">
            <a:extLst/>
          </a:blip>
          <a:stretch>
            <a:fillRect/>
          </a:stretch>
        </p:blipFill>
        <p:spPr>
          <a:xfrm>
            <a:off x="910925" y="873474"/>
            <a:ext cx="3431419" cy="4902029"/>
          </a:xfrm>
          <a:prstGeom prst="rect">
            <a:avLst/>
          </a:prstGeom>
          <a:ln w="12700">
            <a:miter lim="400000"/>
          </a:ln>
        </p:spPr>
      </p:pic>
      <p:pic>
        <p:nvPicPr>
          <p:cNvPr id="234" name="MEMORY GAME.jpeg" descr="MEMORY GAME.jpeg"/>
          <p:cNvPicPr>
            <a:picLocks noChangeAspect="1"/>
          </p:cNvPicPr>
          <p:nvPr/>
        </p:nvPicPr>
        <p:blipFill>
          <a:blip r:embed="rId3">
            <a:extLst/>
          </a:blip>
          <a:stretch>
            <a:fillRect/>
          </a:stretch>
        </p:blipFill>
        <p:spPr>
          <a:xfrm>
            <a:off x="7688191" y="831117"/>
            <a:ext cx="3187702" cy="4191003"/>
          </a:xfrm>
          <a:prstGeom prst="rect">
            <a:avLst/>
          </a:prstGeom>
          <a:ln w="12700">
            <a:miter lim="400000"/>
          </a:ln>
        </p:spPr>
      </p:pic>
      <p:pic>
        <p:nvPicPr>
          <p:cNvPr id="235" name="b8b35fafea2308034a356dbd283df855.jpg" descr="b8b35fafea2308034a356dbd283df855.jpg"/>
          <p:cNvPicPr>
            <a:picLocks noChangeAspect="1"/>
          </p:cNvPicPr>
          <p:nvPr/>
        </p:nvPicPr>
        <p:blipFill>
          <a:blip r:embed="rId4">
            <a:extLst/>
          </a:blip>
          <a:stretch>
            <a:fillRect/>
          </a:stretch>
        </p:blipFill>
        <p:spPr>
          <a:xfrm>
            <a:off x="8525546" y="5198909"/>
            <a:ext cx="2616676" cy="3488900"/>
          </a:xfrm>
          <a:prstGeom prst="rect">
            <a:avLst/>
          </a:prstGeom>
          <a:ln w="12700">
            <a:miter lim="400000"/>
          </a:ln>
        </p:spPr>
      </p:pic>
      <p:pic>
        <p:nvPicPr>
          <p:cNvPr id="236" name="8494aaa5005da07fce91a51f0f716d1d.jpg" descr="8494aaa5005da07fce91a51f0f716d1d.jpg"/>
          <p:cNvPicPr>
            <a:picLocks noChangeAspect="1"/>
          </p:cNvPicPr>
          <p:nvPr/>
        </p:nvPicPr>
        <p:blipFill>
          <a:blip r:embed="rId5">
            <a:extLst/>
          </a:blip>
          <a:stretch>
            <a:fillRect/>
          </a:stretch>
        </p:blipFill>
        <p:spPr>
          <a:xfrm>
            <a:off x="4516666" y="3254278"/>
            <a:ext cx="2997202" cy="4889503"/>
          </a:xfrm>
          <a:prstGeom prst="rect">
            <a:avLst/>
          </a:prstGeom>
          <a:ln w="12700">
            <a:miter lim="400000"/>
          </a:ln>
        </p:spPr>
      </p:pic>
      <p:pic>
        <p:nvPicPr>
          <p:cNvPr id="237" name="e9fd8bd97cfff53b2341b6aa9a35d503.jpg" descr="e9fd8bd97cfff53b2341b6aa9a35d503.jpg"/>
          <p:cNvPicPr>
            <a:picLocks noChangeAspect="1"/>
          </p:cNvPicPr>
          <p:nvPr/>
        </p:nvPicPr>
        <p:blipFill>
          <a:blip r:embed="rId6">
            <a:extLst/>
          </a:blip>
          <a:stretch>
            <a:fillRect/>
          </a:stretch>
        </p:blipFill>
        <p:spPr>
          <a:xfrm>
            <a:off x="1159782" y="5912156"/>
            <a:ext cx="2997202" cy="2997202"/>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14:prism dir="r" isContent="0" isInverted="1"/>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9" name="WEDNESDAY"/>
          <p:cNvSpPr txBox="1"/>
          <p:nvPr>
            <p:ph type="title"/>
          </p:nvPr>
        </p:nvSpPr>
        <p:spPr>
          <a:prstGeom prst="rect">
            <a:avLst/>
          </a:prstGeom>
        </p:spPr>
        <p:txBody>
          <a:bodyPr/>
          <a:lstStyle/>
          <a:p>
            <a:pPr/>
            <a:r>
              <a:t>WEDNESDAY</a:t>
            </a:r>
          </a:p>
        </p:txBody>
      </p:sp>
      <p:sp>
        <p:nvSpPr>
          <p:cNvPr id="240" name="SINK OR FLOAT ACTIVITY: Gather light and heavy objects and ask if the item will sink to the bottom or it would float…"/>
          <p:cNvSpPr txBox="1"/>
          <p:nvPr>
            <p:ph type="body" idx="1"/>
          </p:nvPr>
        </p:nvSpPr>
        <p:spPr>
          <a:prstGeom prst="rect">
            <a:avLst/>
          </a:prstGeom>
        </p:spPr>
        <p:txBody>
          <a:bodyPr/>
          <a:lstStyle/>
          <a:p>
            <a:pPr marL="402336" indent="-402336" defTabSz="514094">
              <a:spcBef>
                <a:spcPts val="3500"/>
              </a:spcBef>
              <a:buBlip>
                <a:blip r:embed="rId2"/>
              </a:buBlip>
              <a:defRPr sz="3100"/>
            </a:pPr>
            <a:r>
              <a:t>SINK OR FLOAT ACTIVITY: Gather light and heavy objects and ask if the item will sink to the bottom or it would float </a:t>
            </a:r>
          </a:p>
          <a:p>
            <a:pPr marL="402336" indent="-402336" defTabSz="514094">
              <a:spcBef>
                <a:spcPts val="3500"/>
              </a:spcBef>
              <a:buBlip>
                <a:blip r:embed="rId2"/>
              </a:buBlip>
              <a:defRPr sz="3100"/>
            </a:pPr>
            <a:r>
              <a:t>INDOOR SCAVENGER: In rice put small objects and put the child to look for a specific item you are asking to take out</a:t>
            </a:r>
          </a:p>
          <a:p>
            <a:pPr marL="402336" indent="-402336" defTabSz="514094">
              <a:spcBef>
                <a:spcPts val="3500"/>
              </a:spcBef>
              <a:buBlip>
                <a:blip r:embed="rId2"/>
              </a:buBlip>
              <a:defRPr sz="3100"/>
            </a:pPr>
            <a:r>
              <a:t>RAINBOW FISH: Rainbow color paint and celery sticks</a:t>
            </a:r>
          </a:p>
          <a:p>
            <a:pPr marL="402336" indent="-402336" defTabSz="514094">
              <a:spcBef>
                <a:spcPts val="3500"/>
              </a:spcBef>
              <a:buBlip>
                <a:blip r:embed="rId2"/>
              </a:buBlip>
              <a:defRPr sz="3100"/>
            </a:pPr>
            <a:r>
              <a:t>BUILDING CHALLENGE : Marshmallow and toothpicks. You can even use gumdrops</a:t>
            </a:r>
          </a:p>
        </p:txBody>
      </p:sp>
    </p:spTree>
  </p:cSld>
  <p:clrMapOvr>
    <a:masterClrMapping/>
  </p:clrMapOvr>
  <mc:AlternateContent xmlns:mc="http://schemas.openxmlformats.org/markup-compatibility/2006">
    <mc:Choice xmlns:p14="http://schemas.microsoft.com/office/powerpoint/2010/main" Requires="p14">
      <p:transition spd="slow" advClick="1" p14:dur="1200">
        <p:cover dir="d"/>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42" name="49e56e59ce515d99de8147def15c6f0b.jpg" descr="49e56e59ce515d99de8147def15c6f0b.jpg"/>
          <p:cNvPicPr>
            <a:picLocks noChangeAspect="1"/>
          </p:cNvPicPr>
          <p:nvPr/>
        </p:nvPicPr>
        <p:blipFill>
          <a:blip r:embed="rId2">
            <a:extLst/>
          </a:blip>
          <a:stretch>
            <a:fillRect/>
          </a:stretch>
        </p:blipFill>
        <p:spPr>
          <a:xfrm>
            <a:off x="865196" y="1097614"/>
            <a:ext cx="3655881" cy="7253572"/>
          </a:xfrm>
          <a:prstGeom prst="rect">
            <a:avLst/>
          </a:prstGeom>
          <a:ln w="12700">
            <a:miter lim="400000"/>
          </a:ln>
        </p:spPr>
      </p:pic>
      <p:pic>
        <p:nvPicPr>
          <p:cNvPr id="243" name="832b4f1f063d8ab8b76b37c7aa4504ec.jpg" descr="832b4f1f063d8ab8b76b37c7aa4504ec.jpg"/>
          <p:cNvPicPr>
            <a:picLocks noChangeAspect="1"/>
          </p:cNvPicPr>
          <p:nvPr/>
        </p:nvPicPr>
        <p:blipFill>
          <a:blip r:embed="rId3">
            <a:extLst/>
          </a:blip>
          <a:stretch>
            <a:fillRect/>
          </a:stretch>
        </p:blipFill>
        <p:spPr>
          <a:xfrm>
            <a:off x="8201969" y="785221"/>
            <a:ext cx="3969637" cy="4904570"/>
          </a:xfrm>
          <a:prstGeom prst="rect">
            <a:avLst/>
          </a:prstGeom>
          <a:ln w="12700">
            <a:miter lim="400000"/>
          </a:ln>
        </p:spPr>
      </p:pic>
      <p:pic>
        <p:nvPicPr>
          <p:cNvPr id="244" name="SINK OR FLOAT EXPERIMENT.jpeg" descr="SINK OR FLOAT EXPERIMENT.jpeg"/>
          <p:cNvPicPr>
            <a:picLocks noChangeAspect="1"/>
          </p:cNvPicPr>
          <p:nvPr/>
        </p:nvPicPr>
        <p:blipFill>
          <a:blip r:embed="rId4">
            <a:extLst/>
          </a:blip>
          <a:stretch>
            <a:fillRect/>
          </a:stretch>
        </p:blipFill>
        <p:spPr>
          <a:xfrm>
            <a:off x="4577569" y="2048530"/>
            <a:ext cx="3567804" cy="3538741"/>
          </a:xfrm>
          <a:prstGeom prst="rect">
            <a:avLst/>
          </a:prstGeom>
          <a:ln w="12700">
            <a:miter lim="400000"/>
          </a:ln>
        </p:spPr>
      </p:pic>
      <p:pic>
        <p:nvPicPr>
          <p:cNvPr id="245" name="BUILDING CHALLENGE.jpeg" descr="BUILDING CHALLENGE.jpeg"/>
          <p:cNvPicPr>
            <a:picLocks noChangeAspect="1"/>
          </p:cNvPicPr>
          <p:nvPr/>
        </p:nvPicPr>
        <p:blipFill>
          <a:blip r:embed="rId5">
            <a:extLst/>
          </a:blip>
          <a:stretch>
            <a:fillRect/>
          </a:stretch>
        </p:blipFill>
        <p:spPr>
          <a:xfrm>
            <a:off x="7437897" y="4789451"/>
            <a:ext cx="4717629" cy="3274859"/>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14:prism dir="r" isContent="0" isInverted="1"/>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7" name="THURSDAY"/>
          <p:cNvSpPr txBox="1"/>
          <p:nvPr>
            <p:ph type="title"/>
          </p:nvPr>
        </p:nvSpPr>
        <p:spPr>
          <a:prstGeom prst="rect">
            <a:avLst/>
          </a:prstGeom>
        </p:spPr>
        <p:txBody>
          <a:bodyPr/>
          <a:lstStyle/>
          <a:p>
            <a:pPr/>
            <a:r>
              <a:t>THURSDAY</a:t>
            </a:r>
          </a:p>
        </p:txBody>
      </p:sp>
      <p:sp>
        <p:nvSpPr>
          <p:cNvPr id="248" name="MAKING SLIME: https://especiallyeducation.com/winter-sensory-science/…"/>
          <p:cNvSpPr txBox="1"/>
          <p:nvPr>
            <p:ph type="body" idx="1"/>
          </p:nvPr>
        </p:nvSpPr>
        <p:spPr>
          <a:prstGeom prst="rect">
            <a:avLst/>
          </a:prstGeom>
        </p:spPr>
        <p:txBody>
          <a:bodyPr/>
          <a:lstStyle/>
          <a:p>
            <a:pPr marL="352042" indent="-352042" defTabSz="449833">
              <a:spcBef>
                <a:spcPts val="3000"/>
              </a:spcBef>
              <a:buBlip>
                <a:blip r:embed="rId2"/>
              </a:buBlip>
              <a:defRPr sz="2700"/>
            </a:pPr>
            <a:r>
              <a:t>MAKING SLIME: </a:t>
            </a:r>
            <a:r>
              <a:rPr u="sng">
                <a:solidFill>
                  <a:srgbClr val="0000FF"/>
                </a:solidFill>
                <a:uFill>
                  <a:solidFill>
                    <a:srgbClr val="0000FF"/>
                  </a:solidFill>
                </a:uFill>
                <a:hlinkClick r:id="rId3" invalidUrl="" action="" tgtFrame="" tooltip="" history="1" highlightClick="0" endSnd="0"/>
              </a:rPr>
              <a:t>https://especiallyeducation.com/winter-sensory-science/</a:t>
            </a:r>
            <a:r>
              <a:t> </a:t>
            </a:r>
          </a:p>
          <a:p>
            <a:pPr marL="352042" indent="-352042" defTabSz="449833">
              <a:spcBef>
                <a:spcPts val="3000"/>
              </a:spcBef>
              <a:buBlip>
                <a:blip r:embed="rId2"/>
              </a:buBlip>
              <a:defRPr sz="2700"/>
            </a:pPr>
            <a:r>
              <a:t>SCOOP AND TRANSFER: Gather cotton balls, a spoon, a bowl. Allow the child to pick up the cotton balls with the spoon in the bowl.</a:t>
            </a:r>
          </a:p>
          <a:p>
            <a:pPr marL="352042" indent="-352042" defTabSz="449833">
              <a:spcBef>
                <a:spcPts val="3000"/>
              </a:spcBef>
              <a:buBlip>
                <a:blip r:embed="rId2"/>
              </a:buBlip>
              <a:defRPr sz="2700"/>
            </a:pPr>
            <a:r>
              <a:t>MAGIC MILK EXPERIMENT: </a:t>
            </a:r>
            <a:r>
              <a:rPr u="sng">
                <a:solidFill>
                  <a:srgbClr val="0000FF"/>
                </a:solidFill>
                <a:uFill>
                  <a:solidFill>
                    <a:srgbClr val="0000FF"/>
                  </a:solidFill>
                </a:uFill>
                <a:hlinkClick r:id="rId4" invalidUrl="" action="" tgtFrame="" tooltip="" history="1" highlightClick="0" endSnd="0"/>
              </a:rPr>
              <a:t>https://lemonlimeadventures.com/magic-milk-toddlers-preschoolers-palmolive-dish-soap-palmolive25ways-cbias/#_a5y_p=2291040</a:t>
            </a:r>
            <a:r>
              <a:t>  </a:t>
            </a:r>
          </a:p>
          <a:p>
            <a:pPr marL="352042" indent="-352042" defTabSz="449833">
              <a:spcBef>
                <a:spcPts val="3000"/>
              </a:spcBef>
              <a:buBlip>
                <a:blip r:embed="rId2"/>
              </a:buBlip>
              <a:defRPr sz="2700"/>
            </a:pPr>
            <a:r>
              <a:t>AMAZING BUBBLE ART: </a:t>
            </a:r>
            <a:r>
              <a:rPr u="sng">
                <a:solidFill>
                  <a:srgbClr val="0000FF"/>
                </a:solidFill>
                <a:uFill>
                  <a:solidFill>
                    <a:srgbClr val="0000FF"/>
                  </a:solidFill>
                </a:uFill>
                <a:hlinkClick r:id="rId5" invalidUrl="" action="" tgtFrame="" tooltip="" history="1" highlightClick="0" endSnd="0"/>
              </a:rPr>
              <a:t>https://earlylearningideas.com/art-activities-for-kids-bubble-painting/</a:t>
            </a:r>
            <a:r>
              <a:t> </a:t>
            </a:r>
          </a:p>
        </p:txBody>
      </p:sp>
    </p:spTree>
  </p:cSld>
  <p:clrMapOvr>
    <a:masterClrMapping/>
  </p:clrMapOvr>
  <mc:AlternateContent xmlns:mc="http://schemas.openxmlformats.org/markup-compatibility/2006">
    <mc:Choice xmlns:p14="http://schemas.microsoft.com/office/powerpoint/2010/main" Requires="p14">
      <p:transition spd="slow" advClick="1" p14:dur="1200">
        <p:cover dir="d"/>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50" name="f921e8e5f99dce12e5883dfdcd450b5e.jpg" descr="f921e8e5f99dce12e5883dfdcd450b5e.jpg"/>
          <p:cNvPicPr>
            <a:picLocks noChangeAspect="1"/>
          </p:cNvPicPr>
          <p:nvPr/>
        </p:nvPicPr>
        <p:blipFill>
          <a:blip r:embed="rId2">
            <a:extLst/>
          </a:blip>
          <a:stretch>
            <a:fillRect/>
          </a:stretch>
        </p:blipFill>
        <p:spPr>
          <a:xfrm>
            <a:off x="971440" y="871840"/>
            <a:ext cx="2822057" cy="4233084"/>
          </a:xfrm>
          <a:prstGeom prst="rect">
            <a:avLst/>
          </a:prstGeom>
          <a:ln w="12700">
            <a:miter lim="400000"/>
          </a:ln>
        </p:spPr>
      </p:pic>
      <p:pic>
        <p:nvPicPr>
          <p:cNvPr id="251" name="a5840d8de2eabd3519db26a1c4fb9690.jpg" descr="a5840d8de2eabd3519db26a1c4fb9690.jpg"/>
          <p:cNvPicPr>
            <a:picLocks noChangeAspect="1"/>
          </p:cNvPicPr>
          <p:nvPr/>
        </p:nvPicPr>
        <p:blipFill>
          <a:blip r:embed="rId3">
            <a:extLst/>
          </a:blip>
          <a:stretch>
            <a:fillRect/>
          </a:stretch>
        </p:blipFill>
        <p:spPr>
          <a:xfrm>
            <a:off x="7245790" y="1997711"/>
            <a:ext cx="4837768" cy="6450356"/>
          </a:xfrm>
          <a:prstGeom prst="rect">
            <a:avLst/>
          </a:prstGeom>
          <a:ln w="12700">
            <a:miter lim="400000"/>
          </a:ln>
        </p:spPr>
      </p:pic>
      <p:pic>
        <p:nvPicPr>
          <p:cNvPr id="252" name="BUBBLE ART.jpeg" descr="BUBBLE ART.jpeg"/>
          <p:cNvPicPr>
            <a:picLocks noChangeAspect="1"/>
          </p:cNvPicPr>
          <p:nvPr/>
        </p:nvPicPr>
        <p:blipFill>
          <a:blip r:embed="rId4">
            <a:extLst/>
          </a:blip>
          <a:stretch>
            <a:fillRect/>
          </a:stretch>
        </p:blipFill>
        <p:spPr>
          <a:xfrm>
            <a:off x="4056119" y="1495246"/>
            <a:ext cx="2927046" cy="3609677"/>
          </a:xfrm>
          <a:prstGeom prst="rect">
            <a:avLst/>
          </a:prstGeom>
          <a:ln w="12700">
            <a:miter lim="400000"/>
          </a:ln>
        </p:spPr>
      </p:pic>
      <p:pic>
        <p:nvPicPr>
          <p:cNvPr id="253" name="Milk-Explosion-with-Dish-Soap.png" descr="Milk-Explosion-with-Dish-Soap.png"/>
          <p:cNvPicPr>
            <a:picLocks noChangeAspect="1"/>
          </p:cNvPicPr>
          <p:nvPr/>
        </p:nvPicPr>
        <p:blipFill>
          <a:blip r:embed="rId5">
            <a:extLst/>
          </a:blip>
          <a:stretch>
            <a:fillRect/>
          </a:stretch>
        </p:blipFill>
        <p:spPr>
          <a:xfrm>
            <a:off x="2099016" y="5411229"/>
            <a:ext cx="4280009" cy="3147066"/>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14:prism dir="r" isContent="0" isInverted="1"/>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5" name="FRIDAY"/>
          <p:cNvSpPr txBox="1"/>
          <p:nvPr>
            <p:ph type="title"/>
          </p:nvPr>
        </p:nvSpPr>
        <p:spPr>
          <a:prstGeom prst="rect">
            <a:avLst/>
          </a:prstGeom>
        </p:spPr>
        <p:txBody>
          <a:bodyPr/>
          <a:lstStyle/>
          <a:p>
            <a:pPr/>
            <a:r>
              <a:t>FRIDAY</a:t>
            </a:r>
          </a:p>
        </p:txBody>
      </p:sp>
      <p:sp>
        <p:nvSpPr>
          <p:cNvPr id="256" name="DINOSAUR SENSORY BIN: Gather a bin, dinosaurs, branches and other objects to make a pretend dinosaur Jurassic world…"/>
          <p:cNvSpPr txBox="1"/>
          <p:nvPr>
            <p:ph type="body" idx="1"/>
          </p:nvPr>
        </p:nvSpPr>
        <p:spPr>
          <a:prstGeom prst="rect">
            <a:avLst/>
          </a:prstGeom>
        </p:spPr>
        <p:txBody>
          <a:bodyPr/>
          <a:lstStyle/>
          <a:p>
            <a:pPr marL="352042" indent="-352042" defTabSz="449833">
              <a:spcBef>
                <a:spcPts val="3000"/>
              </a:spcBef>
              <a:buBlip>
                <a:blip r:embed="rId2"/>
              </a:buBlip>
              <a:defRPr sz="2700"/>
            </a:pPr>
            <a:r>
              <a:t>DINOSAUR SENSORY BIN: Gather a bin, dinosaurs, branches and other objects to make a pretend dinosaur Jurassic world</a:t>
            </a:r>
          </a:p>
          <a:p>
            <a:pPr marL="352042" indent="-352042" defTabSz="449833">
              <a:spcBef>
                <a:spcPts val="3000"/>
              </a:spcBef>
              <a:buBlip>
                <a:blip r:embed="rId2"/>
              </a:buBlip>
              <a:defRPr sz="2700"/>
            </a:pPr>
            <a:r>
              <a:t>LEAF PAINT PRINTS: </a:t>
            </a:r>
            <a:r>
              <a:rPr u="sng">
                <a:solidFill>
                  <a:srgbClr val="0000FF"/>
                </a:solidFill>
                <a:uFill>
                  <a:solidFill>
                    <a:srgbClr val="0000FF"/>
                  </a:solidFill>
                </a:uFill>
                <a:hlinkClick r:id="rId3" invalidUrl="" action="" tgtFrame="" tooltip="" history="1" highlightClick="0" endSnd="0"/>
              </a:rPr>
              <a:t>https://www.growingajeweledrose.com/2019/08/leaf-painting-for-kids_28.html?utm_medium=social&amp;utm_source=pinterest&amp;utm_campaign=tailwind_tribes&amp;utm_content=tribes&amp;utm_term=809653380_33874722_240565</a:t>
            </a:r>
            <a:r>
              <a:t> </a:t>
            </a:r>
          </a:p>
          <a:p>
            <a:pPr marL="352042" indent="-352042" defTabSz="449833">
              <a:spcBef>
                <a:spcPts val="3000"/>
              </a:spcBef>
              <a:buBlip>
                <a:blip r:embed="rId2"/>
              </a:buBlip>
              <a:defRPr sz="2700"/>
            </a:pPr>
            <a:r>
              <a:t>SNOW STORM IN A JAR: </a:t>
            </a:r>
            <a:r>
              <a:rPr u="sng">
                <a:solidFill>
                  <a:srgbClr val="0000FF"/>
                </a:solidFill>
                <a:uFill>
                  <a:solidFill>
                    <a:srgbClr val="0000FF"/>
                  </a:solidFill>
                </a:uFill>
                <a:hlinkClick r:id="rId4" invalidUrl="" action="" tgtFrame="" tooltip="" history="1" highlightClick="0" endSnd="0"/>
              </a:rPr>
              <a:t>https://www.mombrite.com/snowstorm-in-a-jar/</a:t>
            </a:r>
            <a:r>
              <a:t> </a:t>
            </a:r>
          </a:p>
          <a:p>
            <a:pPr marL="352042" indent="-352042" defTabSz="449833">
              <a:spcBef>
                <a:spcPts val="3000"/>
              </a:spcBef>
              <a:buBlip>
                <a:blip r:embed="rId2"/>
              </a:buBlip>
              <a:defRPr sz="2700"/>
            </a:pPr>
            <a:r>
              <a:t>SHAPES MATCHING GAME: </a:t>
            </a:r>
            <a:r>
              <a:rPr u="sng">
                <a:solidFill>
                  <a:srgbClr val="0000FF"/>
                </a:solidFill>
                <a:uFill>
                  <a:solidFill>
                    <a:srgbClr val="0000FF"/>
                  </a:solidFill>
                </a:uFill>
                <a:hlinkClick r:id="rId5" invalidUrl="" action="" tgtFrame="" tooltip="" history="1" highlightClick="0" endSnd="0"/>
              </a:rPr>
              <a:t>https://www.supplyme.com/products/free-printable-shapes-matching-memory-game-A7947</a:t>
            </a:r>
            <a:r>
              <a:t> </a:t>
            </a:r>
          </a:p>
        </p:txBody>
      </p:sp>
    </p:spTree>
  </p:cSld>
  <p:clrMapOvr>
    <a:masterClrMapping/>
  </p:clrMapOvr>
  <mc:AlternateContent xmlns:mc="http://schemas.openxmlformats.org/markup-compatibility/2006">
    <mc:Choice xmlns:p14="http://schemas.microsoft.com/office/powerpoint/2010/main" Requires="p14">
      <p:transition spd="slow" advClick="1" p14:dur="1200">
        <p:cover dir="d"/>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58" name="74d615f80756fd020b893dcff686ca09.jpg" descr="74d615f80756fd020b893dcff686ca09.jpg"/>
          <p:cNvPicPr>
            <a:picLocks noChangeAspect="1"/>
          </p:cNvPicPr>
          <p:nvPr/>
        </p:nvPicPr>
        <p:blipFill>
          <a:blip r:embed="rId2">
            <a:extLst/>
          </a:blip>
          <a:stretch>
            <a:fillRect/>
          </a:stretch>
        </p:blipFill>
        <p:spPr>
          <a:xfrm>
            <a:off x="791197" y="717643"/>
            <a:ext cx="3363639" cy="5039495"/>
          </a:xfrm>
          <a:prstGeom prst="rect">
            <a:avLst/>
          </a:prstGeom>
          <a:ln w="12700">
            <a:miter lim="400000"/>
          </a:ln>
        </p:spPr>
      </p:pic>
      <p:pic>
        <p:nvPicPr>
          <p:cNvPr id="259" name="38925406db3eb3ac8f1f770e69ae2f25.jpg" descr="38925406db3eb3ac8f1f770e69ae2f25.jpg"/>
          <p:cNvPicPr>
            <a:picLocks noChangeAspect="1"/>
          </p:cNvPicPr>
          <p:nvPr/>
        </p:nvPicPr>
        <p:blipFill>
          <a:blip r:embed="rId3">
            <a:extLst/>
          </a:blip>
          <a:stretch>
            <a:fillRect/>
          </a:stretch>
        </p:blipFill>
        <p:spPr>
          <a:xfrm>
            <a:off x="4410405" y="741451"/>
            <a:ext cx="3363640" cy="5099133"/>
          </a:xfrm>
          <a:prstGeom prst="rect">
            <a:avLst/>
          </a:prstGeom>
          <a:ln w="12700">
            <a:miter lim="400000"/>
          </a:ln>
        </p:spPr>
      </p:pic>
      <p:pic>
        <p:nvPicPr>
          <p:cNvPr id="260" name="96d644cea476e34fc0c47ea95be6e72a.jpg" descr="96d644cea476e34fc0c47ea95be6e72a.jpg"/>
          <p:cNvPicPr>
            <a:picLocks noChangeAspect="1"/>
          </p:cNvPicPr>
          <p:nvPr/>
        </p:nvPicPr>
        <p:blipFill>
          <a:blip r:embed="rId4">
            <a:extLst/>
          </a:blip>
          <a:stretch>
            <a:fillRect/>
          </a:stretch>
        </p:blipFill>
        <p:spPr>
          <a:xfrm>
            <a:off x="8029616" y="844156"/>
            <a:ext cx="3670291" cy="4893722"/>
          </a:xfrm>
          <a:prstGeom prst="rect">
            <a:avLst/>
          </a:prstGeom>
          <a:ln w="12700">
            <a:miter lim="400000"/>
          </a:ln>
        </p:spPr>
      </p:pic>
      <p:pic>
        <p:nvPicPr>
          <p:cNvPr id="261" name="SNOWSTORM.jpeg" descr="SNOWSTORM.jpeg"/>
          <p:cNvPicPr>
            <a:picLocks noChangeAspect="1"/>
          </p:cNvPicPr>
          <p:nvPr/>
        </p:nvPicPr>
        <p:blipFill>
          <a:blip r:embed="rId5">
            <a:extLst/>
          </a:blip>
          <a:stretch>
            <a:fillRect/>
          </a:stretch>
        </p:blipFill>
        <p:spPr>
          <a:xfrm>
            <a:off x="4351911" y="5921597"/>
            <a:ext cx="4040629" cy="346931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14:prism dir="r" isContent="0" isInverted="1"/>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63" name="e08b8c0d72d1686b9325b305ff12bdf8.jpg" descr="e08b8c0d72d1686b9325b305ff12bdf8.jpg"/>
          <p:cNvPicPr>
            <a:picLocks noChangeAspect="1"/>
          </p:cNvPicPr>
          <p:nvPr/>
        </p:nvPicPr>
        <p:blipFill>
          <a:blip r:embed="rId2">
            <a:extLst/>
          </a:blip>
          <a:stretch>
            <a:fillRect/>
          </a:stretch>
        </p:blipFill>
        <p:spPr>
          <a:xfrm>
            <a:off x="3221427" y="721228"/>
            <a:ext cx="6349423" cy="8216902"/>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cover dir="d"/>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5" name="OTHER ACTIVITIES"/>
          <p:cNvSpPr txBox="1"/>
          <p:nvPr>
            <p:ph type="title"/>
          </p:nvPr>
        </p:nvSpPr>
        <p:spPr>
          <a:prstGeom prst="rect">
            <a:avLst/>
          </a:prstGeom>
        </p:spPr>
        <p:txBody>
          <a:bodyPr/>
          <a:lstStyle/>
          <a:p>
            <a:pPr/>
            <a:r>
              <a:t>OTHER ACTIVITIES</a:t>
            </a:r>
          </a:p>
        </p:txBody>
      </p:sp>
      <p:sp>
        <p:nvSpPr>
          <p:cNvPr id="266" name="INDOOR SCAVENGER HUNT…"/>
          <p:cNvSpPr txBox="1"/>
          <p:nvPr>
            <p:ph type="body" idx="1"/>
          </p:nvPr>
        </p:nvSpPr>
        <p:spPr>
          <a:prstGeom prst="rect">
            <a:avLst/>
          </a:prstGeom>
        </p:spPr>
        <p:txBody>
          <a:bodyPr/>
          <a:lstStyle/>
          <a:p>
            <a:pPr marL="260604" indent="-260604" defTabSz="332992">
              <a:spcBef>
                <a:spcPts val="2200"/>
              </a:spcBef>
              <a:buBlip>
                <a:blip r:embed="rId2"/>
              </a:buBlip>
              <a:defRPr sz="2000"/>
            </a:pPr>
            <a:r>
              <a:t>INDOOR SCAVENGER HUNT</a:t>
            </a:r>
          </a:p>
          <a:p>
            <a:pPr marL="260604" indent="-260604" defTabSz="332992">
              <a:spcBef>
                <a:spcPts val="2200"/>
              </a:spcBef>
              <a:buBlip>
                <a:blip r:embed="rId2"/>
              </a:buBlip>
              <a:defRPr sz="2000"/>
            </a:pPr>
            <a:r>
              <a:t>DANCING POPCORN: </a:t>
            </a:r>
            <a:r>
              <a:rPr u="sng">
                <a:solidFill>
                  <a:srgbClr val="0000FF"/>
                </a:solidFill>
                <a:uFill>
                  <a:solidFill>
                    <a:srgbClr val="0000FF"/>
                  </a:solidFill>
                </a:uFill>
                <a:hlinkClick r:id="rId3" invalidUrl="" action="" tgtFrame="" tooltip="" history="1" highlightClick="0" endSnd="0"/>
              </a:rPr>
              <a:t>https://everydaychaosandcalm.com/how-to-make-dancing-popcorn/</a:t>
            </a:r>
            <a:r>
              <a:t> </a:t>
            </a:r>
          </a:p>
          <a:p>
            <a:pPr marL="260604" indent="-260604" defTabSz="332992">
              <a:spcBef>
                <a:spcPts val="2200"/>
              </a:spcBef>
              <a:buBlip>
                <a:blip r:embed="rId2"/>
              </a:buBlip>
              <a:defRPr sz="2000"/>
            </a:pPr>
            <a:r>
              <a:t>OIL AND WATER SENSORY: </a:t>
            </a:r>
            <a:r>
              <a:rPr u="sng">
                <a:solidFill>
                  <a:srgbClr val="0000FF"/>
                </a:solidFill>
                <a:uFill>
                  <a:solidFill>
                    <a:srgbClr val="0000FF"/>
                  </a:solidFill>
                </a:uFill>
                <a:hlinkClick r:id="rId4" invalidUrl="" action="" tgtFrame="" tooltip="" history="1" highlightClick="0" endSnd="0"/>
              </a:rPr>
              <a:t>https://everydaychaosandcalm.com/oil-and-water-sensory-bag/</a:t>
            </a:r>
            <a:r>
              <a:t> </a:t>
            </a:r>
          </a:p>
          <a:p>
            <a:pPr marL="260604" indent="-260604" defTabSz="332992">
              <a:spcBef>
                <a:spcPts val="2200"/>
              </a:spcBef>
              <a:buBlip>
                <a:blip r:embed="rId2"/>
              </a:buBlip>
              <a:defRPr sz="2000"/>
            </a:pPr>
            <a:r>
              <a:t>MAKING SOAP SOLUTION FOR BUBBLES: </a:t>
            </a:r>
            <a:r>
              <a:rPr u="sng">
                <a:solidFill>
                  <a:srgbClr val="0000FF"/>
                </a:solidFill>
                <a:uFill>
                  <a:solidFill>
                    <a:srgbClr val="0000FF"/>
                  </a:solidFill>
                </a:uFill>
                <a:hlinkClick r:id="rId5" invalidUrl="" action="" tgtFrame="" tooltip="" history="1" highlightClick="0" endSnd="0"/>
              </a:rPr>
              <a:t>https://www.instructables.com/How-to-Make-Bubbles/?linkId=68928367</a:t>
            </a:r>
            <a:r>
              <a:t> </a:t>
            </a:r>
          </a:p>
          <a:p>
            <a:pPr marL="260604" indent="-260604" defTabSz="332992">
              <a:spcBef>
                <a:spcPts val="2200"/>
              </a:spcBef>
              <a:buBlip>
                <a:blip r:embed="rId2"/>
              </a:buBlip>
              <a:defRPr sz="2000"/>
            </a:pPr>
            <a:r>
              <a:t>PINECONE EXPERIMENT: </a:t>
            </a:r>
            <a:r>
              <a:rPr u="sng">
                <a:solidFill>
                  <a:srgbClr val="0000FF"/>
                </a:solidFill>
                <a:uFill>
                  <a:solidFill>
                    <a:srgbClr val="0000FF"/>
                  </a:solidFill>
                </a:uFill>
                <a:hlinkClick r:id="rId6" invalidUrl="" action="" tgtFrame="" tooltip="" history="1" highlightClick="0" endSnd="0"/>
              </a:rPr>
              <a:t>https://lemonlimeadventures.com/why-pine-cone-science-experiment-for-kids/#_a5y_p=2918325</a:t>
            </a:r>
            <a:r>
              <a:t> </a:t>
            </a:r>
          </a:p>
          <a:p>
            <a:pPr marL="260604" indent="-260604" defTabSz="332992">
              <a:spcBef>
                <a:spcPts val="2200"/>
              </a:spcBef>
              <a:buBlip>
                <a:blip r:embed="rId2"/>
              </a:buBlip>
              <a:defRPr sz="2000"/>
            </a:pPr>
            <a:r>
              <a:t>SNOWMAN ACTIVITY: </a:t>
            </a:r>
            <a:r>
              <a:rPr u="sng">
                <a:solidFill>
                  <a:srgbClr val="0000FF"/>
                </a:solidFill>
                <a:uFill>
                  <a:solidFill>
                    <a:srgbClr val="0000FF"/>
                  </a:solidFill>
                </a:uFill>
                <a:hlinkClick r:id="rId7" invalidUrl="" action="" tgtFrame="" tooltip="" history="1" highlightClick="0" endSnd="0"/>
              </a:rPr>
              <a:t>https://www.raisingdragons.com/build-a-snowman-winter-sensory-bag/</a:t>
            </a:r>
            <a:r>
              <a:t> </a:t>
            </a:r>
          </a:p>
          <a:p>
            <a:pPr marL="260604" indent="-260604" defTabSz="332992">
              <a:spcBef>
                <a:spcPts val="2200"/>
              </a:spcBef>
              <a:buBlip>
                <a:blip r:embed="rId2"/>
              </a:buBlip>
              <a:defRPr sz="2000"/>
            </a:pPr>
            <a:r>
              <a:t>DISH SOAP EXPERIMENT: </a:t>
            </a:r>
            <a:r>
              <a:rPr u="sng">
                <a:solidFill>
                  <a:srgbClr val="0000FF"/>
                </a:solidFill>
                <a:uFill>
                  <a:solidFill>
                    <a:srgbClr val="0000FF"/>
                  </a:solidFill>
                </a:uFill>
                <a:hlinkClick r:id="rId8" invalidUrl="" action="" tgtFrame="" tooltip="" history="1" highlightClick="0" endSnd="0"/>
              </a:rPr>
              <a:t>https://mashable.com/2013/10/09/science-experiments-kids/#m!490e</a:t>
            </a:r>
            <a:r>
              <a:t> </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7" name="With schools closed and families at home, it’s easy to slip into the summer vacation or snow day mindset. As tempting as it may be to sit in front of the television for movie marathons or series binges, it's important to keep kids engaged in a healthy wa"/>
          <p:cNvSpPr txBox="1"/>
          <p:nvPr>
            <p:ph type="body" idx="1"/>
          </p:nvPr>
        </p:nvSpPr>
        <p:spPr>
          <a:prstGeom prst="rect">
            <a:avLst/>
          </a:prstGeom>
        </p:spPr>
        <p:txBody>
          <a:bodyPr/>
          <a:lstStyle/>
          <a:p>
            <a:pPr marL="0" indent="0" defTabSz="379475">
              <a:lnSpc>
                <a:spcPts val="3800"/>
              </a:lnSpc>
              <a:spcBef>
                <a:spcPts val="0"/>
              </a:spcBef>
              <a:buSzTx/>
              <a:buNone/>
              <a:defRPr sz="2241">
                <a:solidFill>
                  <a:srgbClr val="000000"/>
                </a:solidFill>
                <a:latin typeface="TTGCornFlakes"/>
                <a:ea typeface="TTGCornFlakes"/>
                <a:cs typeface="TTGCornFlakes"/>
                <a:sym typeface="TTGCornFlakes"/>
              </a:defRPr>
            </a:pPr>
            <a:r>
              <a:t>With schools closed and families at home, it’s easy to slip into the summer vacation or snow day mindset. As tempting as it may be to sit in front of the television for movie marathons or series binges, it's important to keep kids engaged in a healthy way while school’s out..</a:t>
            </a:r>
          </a:p>
          <a:p>
            <a:pPr marL="0" indent="0" defTabSz="379475">
              <a:lnSpc>
                <a:spcPts val="3800"/>
              </a:lnSpc>
              <a:spcBef>
                <a:spcPts val="0"/>
              </a:spcBef>
              <a:buSzTx/>
              <a:buNone/>
              <a:defRPr sz="2241">
                <a:solidFill>
                  <a:srgbClr val="000000"/>
                </a:solidFill>
                <a:latin typeface="TTGCornFlakes"/>
                <a:ea typeface="TTGCornFlakes"/>
                <a:cs typeface="TTGCornFlakes"/>
                <a:sym typeface="TTGCornFlakes"/>
              </a:defRPr>
            </a:pPr>
          </a:p>
          <a:p>
            <a:pPr marL="0" indent="0" defTabSz="379475">
              <a:lnSpc>
                <a:spcPts val="3800"/>
              </a:lnSpc>
              <a:spcBef>
                <a:spcPts val="0"/>
              </a:spcBef>
              <a:buSzTx/>
              <a:buNone/>
              <a:defRPr sz="2241">
                <a:solidFill>
                  <a:srgbClr val="000000"/>
                </a:solidFill>
                <a:latin typeface="TTGCornFlakes"/>
                <a:ea typeface="TTGCornFlakes"/>
                <a:cs typeface="TTGCornFlakes"/>
                <a:sym typeface="TTGCornFlakes"/>
              </a:defRPr>
            </a:pPr>
            <a:r>
              <a:t>Sticking to their regular routine as much as possible will keep them busy and focused also, it will make the day go by faster.</a:t>
            </a:r>
          </a:p>
          <a:p>
            <a:pPr marL="0" indent="0" defTabSz="379475">
              <a:lnSpc>
                <a:spcPts val="3800"/>
              </a:lnSpc>
              <a:spcBef>
                <a:spcPts val="0"/>
              </a:spcBef>
              <a:buSzTx/>
              <a:buNone/>
              <a:defRPr sz="2241">
                <a:solidFill>
                  <a:srgbClr val="000000"/>
                </a:solidFill>
                <a:latin typeface="TTGCornFlakes"/>
                <a:ea typeface="TTGCornFlakes"/>
                <a:cs typeface="TTGCornFlakes"/>
                <a:sym typeface="TTGCornFlakes"/>
              </a:defRPr>
            </a:pPr>
          </a:p>
          <a:p>
            <a:pPr marL="0" indent="0" defTabSz="379475">
              <a:lnSpc>
                <a:spcPts val="3800"/>
              </a:lnSpc>
              <a:spcBef>
                <a:spcPts val="0"/>
              </a:spcBef>
              <a:buSzTx/>
              <a:buNone/>
              <a:defRPr sz="2241">
                <a:solidFill>
                  <a:srgbClr val="000000"/>
                </a:solidFill>
                <a:latin typeface="TTGCornFlakes"/>
                <a:ea typeface="TTGCornFlakes"/>
                <a:cs typeface="TTGCornFlakes"/>
                <a:sym typeface="TTGCornFlakes"/>
              </a:defRPr>
            </a:pPr>
            <a:r>
              <a:t>While on quarantine at home, reducing the spread of the virus is good to wash hands often to reduce the risk of getting germs and getting sick.. kids love washing their hands.!!! Clean and disinfect frequently touched objects or surfaces. </a:t>
            </a:r>
          </a:p>
          <a:p>
            <a:pPr marL="0" indent="0" defTabSz="379475">
              <a:lnSpc>
                <a:spcPts val="3800"/>
              </a:lnSpc>
              <a:spcBef>
                <a:spcPts val="0"/>
              </a:spcBef>
              <a:buSzTx/>
              <a:buNone/>
              <a:defRPr sz="2241">
                <a:solidFill>
                  <a:srgbClr val="000000"/>
                </a:solidFill>
                <a:latin typeface="TTGCornFlakes"/>
                <a:ea typeface="TTGCornFlakes"/>
                <a:cs typeface="TTGCornFlakes"/>
                <a:sym typeface="TTGCornFlakes"/>
              </a:defRPr>
            </a:pPr>
          </a:p>
          <a:p>
            <a:pPr marL="0" indent="0" defTabSz="379475">
              <a:lnSpc>
                <a:spcPts val="3800"/>
              </a:lnSpc>
              <a:spcBef>
                <a:spcPts val="0"/>
              </a:spcBef>
              <a:buSzTx/>
              <a:buNone/>
              <a:defRPr sz="2241">
                <a:solidFill>
                  <a:srgbClr val="000000"/>
                </a:solidFill>
                <a:latin typeface="TTGCornFlakes"/>
                <a:ea typeface="TTGCornFlakes"/>
                <a:cs typeface="TTGCornFlakes"/>
                <a:sym typeface="TTGCornFlakes"/>
              </a:defRPr>
            </a:pPr>
            <a:r>
              <a:t>Wash hands with soap and water for at least 20 seconds.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68" name="DISH SOAP EXP.jpeg" descr="DISH SOAP EXP.jpeg"/>
          <p:cNvPicPr>
            <a:picLocks noChangeAspect="1"/>
          </p:cNvPicPr>
          <p:nvPr/>
        </p:nvPicPr>
        <p:blipFill>
          <a:blip r:embed="rId2">
            <a:extLst/>
          </a:blip>
          <a:stretch>
            <a:fillRect/>
          </a:stretch>
        </p:blipFill>
        <p:spPr>
          <a:xfrm>
            <a:off x="4804543" y="6235465"/>
            <a:ext cx="3484614" cy="2020593"/>
          </a:xfrm>
          <a:prstGeom prst="rect">
            <a:avLst/>
          </a:prstGeom>
          <a:ln w="12700">
            <a:miter lim="400000"/>
          </a:ln>
        </p:spPr>
      </p:pic>
      <p:pic>
        <p:nvPicPr>
          <p:cNvPr id="269" name="oil-and-water-sensory-bag.jpg" descr="oil-and-water-sensory-bag.jpg"/>
          <p:cNvPicPr>
            <a:picLocks noChangeAspect="1"/>
          </p:cNvPicPr>
          <p:nvPr/>
        </p:nvPicPr>
        <p:blipFill>
          <a:blip r:embed="rId3">
            <a:extLst/>
          </a:blip>
          <a:stretch>
            <a:fillRect/>
          </a:stretch>
        </p:blipFill>
        <p:spPr>
          <a:xfrm>
            <a:off x="917147" y="825340"/>
            <a:ext cx="2620149" cy="3930221"/>
          </a:xfrm>
          <a:prstGeom prst="rect">
            <a:avLst/>
          </a:prstGeom>
          <a:ln w="12700">
            <a:miter lim="400000"/>
          </a:ln>
        </p:spPr>
      </p:pic>
      <p:pic>
        <p:nvPicPr>
          <p:cNvPr id="270" name="SNOWMAN.jpeg" descr="SNOWMAN.jpeg"/>
          <p:cNvPicPr>
            <a:picLocks noChangeAspect="1"/>
          </p:cNvPicPr>
          <p:nvPr/>
        </p:nvPicPr>
        <p:blipFill>
          <a:blip r:embed="rId4">
            <a:extLst/>
          </a:blip>
          <a:stretch>
            <a:fillRect/>
          </a:stretch>
        </p:blipFill>
        <p:spPr>
          <a:xfrm>
            <a:off x="4122951" y="924177"/>
            <a:ext cx="3181845" cy="3732547"/>
          </a:xfrm>
          <a:prstGeom prst="rect">
            <a:avLst/>
          </a:prstGeom>
          <a:ln w="12700">
            <a:miter lim="400000"/>
          </a:ln>
        </p:spPr>
      </p:pic>
      <p:pic>
        <p:nvPicPr>
          <p:cNvPr id="271" name="Fall-Science-Experiment-for-Kids-with-Pinecones.jpg" descr="Fall-Science-Experiment-for-Kids-with-Pinecones.jpg"/>
          <p:cNvPicPr>
            <a:picLocks noChangeAspect="1"/>
          </p:cNvPicPr>
          <p:nvPr/>
        </p:nvPicPr>
        <p:blipFill>
          <a:blip r:embed="rId5">
            <a:extLst/>
          </a:blip>
          <a:stretch>
            <a:fillRect/>
          </a:stretch>
        </p:blipFill>
        <p:spPr>
          <a:xfrm>
            <a:off x="8420019" y="5638213"/>
            <a:ext cx="3691783" cy="2654827"/>
          </a:xfrm>
          <a:prstGeom prst="rect">
            <a:avLst/>
          </a:prstGeom>
          <a:ln w="12700">
            <a:miter lim="400000"/>
          </a:ln>
        </p:spPr>
      </p:pic>
      <p:pic>
        <p:nvPicPr>
          <p:cNvPr id="272" name="SOAP.jpeg" descr="SOAP.jpeg"/>
          <p:cNvPicPr>
            <a:picLocks noChangeAspect="1"/>
          </p:cNvPicPr>
          <p:nvPr/>
        </p:nvPicPr>
        <p:blipFill>
          <a:blip r:embed="rId6">
            <a:extLst/>
          </a:blip>
          <a:stretch>
            <a:fillRect/>
          </a:stretch>
        </p:blipFill>
        <p:spPr>
          <a:xfrm>
            <a:off x="966329" y="5163477"/>
            <a:ext cx="3691781" cy="3604300"/>
          </a:xfrm>
          <a:prstGeom prst="rect">
            <a:avLst/>
          </a:prstGeom>
          <a:ln w="12700">
            <a:miter lim="400000"/>
          </a:ln>
        </p:spPr>
      </p:pic>
      <p:pic>
        <p:nvPicPr>
          <p:cNvPr id="273" name="DANCING.jpeg" descr="DANCING.jpeg"/>
          <p:cNvPicPr>
            <a:picLocks noChangeAspect="1"/>
          </p:cNvPicPr>
          <p:nvPr/>
        </p:nvPicPr>
        <p:blipFill>
          <a:blip r:embed="rId7">
            <a:extLst/>
          </a:blip>
          <a:stretch>
            <a:fillRect/>
          </a:stretch>
        </p:blipFill>
        <p:spPr>
          <a:xfrm>
            <a:off x="7600663" y="1454109"/>
            <a:ext cx="4257368" cy="2672683"/>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75" name="043f214a66669826dfb2017eaff6ef82.jpg" descr="043f214a66669826dfb2017eaff6ef82.jpg"/>
          <p:cNvPicPr>
            <a:picLocks noChangeAspect="1"/>
          </p:cNvPicPr>
          <p:nvPr/>
        </p:nvPicPr>
        <p:blipFill>
          <a:blip r:embed="rId2">
            <a:extLst/>
          </a:blip>
          <a:stretch>
            <a:fillRect/>
          </a:stretch>
        </p:blipFill>
        <p:spPr>
          <a:xfrm>
            <a:off x="3468185" y="361949"/>
            <a:ext cx="5928730" cy="8724901"/>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cover dir="d"/>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7" name="THE END!!!…"/>
          <p:cNvSpPr txBox="1"/>
          <p:nvPr>
            <p:ph type="title"/>
          </p:nvPr>
        </p:nvSpPr>
        <p:spPr>
          <a:prstGeom prst="rect">
            <a:avLst/>
          </a:prstGeom>
        </p:spPr>
        <p:txBody>
          <a:bodyPr/>
          <a:lstStyle/>
          <a:p>
            <a:pPr defTabSz="543305">
              <a:defRPr sz="6300"/>
            </a:pPr>
            <a:r>
              <a:t>THE END!!!</a:t>
            </a:r>
          </a:p>
          <a:p>
            <a:pPr defTabSz="543305">
              <a:defRPr sz="6300"/>
            </a:pPr>
            <a:r>
              <a:t>HOPE TO SEE YOU SOON :)</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9" name="Our routine in the day looks something like this:…"/>
          <p:cNvSpPr txBox="1"/>
          <p:nvPr>
            <p:ph type="body" idx="1"/>
          </p:nvPr>
        </p:nvSpPr>
        <p:spPr>
          <a:prstGeom prst="rect">
            <a:avLst/>
          </a:prstGeom>
        </p:spPr>
        <p:txBody>
          <a:bodyPr/>
          <a:lstStyle/>
          <a:p>
            <a:pPr marL="0" indent="0" algn="ctr" defTabSz="324611">
              <a:lnSpc>
                <a:spcPts val="3200"/>
              </a:lnSpc>
              <a:spcBef>
                <a:spcPts val="0"/>
              </a:spcBef>
              <a:buSzTx/>
              <a:buNone/>
              <a:defRPr sz="1917">
                <a:solidFill>
                  <a:srgbClr val="000000"/>
                </a:solidFill>
                <a:latin typeface="TTGCornFlakes"/>
                <a:ea typeface="TTGCornFlakes"/>
                <a:cs typeface="TTGCornFlakes"/>
                <a:sym typeface="TTGCornFlakes"/>
              </a:defRPr>
            </a:pPr>
            <a:r>
              <a:t>Our routine in the day looks something like this:</a:t>
            </a:r>
          </a:p>
          <a:p>
            <a:pPr marL="0" indent="0" algn="ctr" defTabSz="324611">
              <a:lnSpc>
                <a:spcPts val="3200"/>
              </a:lnSpc>
              <a:spcBef>
                <a:spcPts val="0"/>
              </a:spcBef>
              <a:buSzTx/>
              <a:buNone/>
              <a:defRPr sz="1917">
                <a:solidFill>
                  <a:srgbClr val="000000"/>
                </a:solidFill>
                <a:latin typeface="TTGCornFlakes"/>
                <a:ea typeface="TTGCornFlakes"/>
                <a:cs typeface="TTGCornFlakes"/>
                <a:sym typeface="TTGCornFlakes"/>
              </a:defRPr>
            </a:pPr>
            <a:r>
              <a:t>Breakfast</a:t>
            </a:r>
          </a:p>
          <a:p>
            <a:pPr marL="0" indent="0" algn="ctr" defTabSz="324611">
              <a:lnSpc>
                <a:spcPts val="3200"/>
              </a:lnSpc>
              <a:spcBef>
                <a:spcPts val="0"/>
              </a:spcBef>
              <a:buSzTx/>
              <a:buNone/>
              <a:defRPr sz="1917">
                <a:solidFill>
                  <a:srgbClr val="000000"/>
                </a:solidFill>
                <a:latin typeface="TTGCornFlakes"/>
                <a:ea typeface="TTGCornFlakes"/>
                <a:cs typeface="TTGCornFlakes"/>
                <a:sym typeface="TTGCornFlakes"/>
              </a:defRPr>
            </a:pPr>
            <a:r>
              <a:t>Potty </a:t>
            </a:r>
          </a:p>
          <a:p>
            <a:pPr marL="0" indent="0" algn="ctr" defTabSz="324611">
              <a:lnSpc>
                <a:spcPts val="3200"/>
              </a:lnSpc>
              <a:spcBef>
                <a:spcPts val="0"/>
              </a:spcBef>
              <a:buSzTx/>
              <a:buNone/>
              <a:defRPr sz="1917">
                <a:solidFill>
                  <a:srgbClr val="000000"/>
                </a:solidFill>
                <a:latin typeface="TTGCornFlakes"/>
                <a:ea typeface="TTGCornFlakes"/>
                <a:cs typeface="TTGCornFlakes"/>
                <a:sym typeface="TTGCornFlakes"/>
              </a:defRPr>
            </a:pPr>
            <a:r>
              <a:t>Circle time</a:t>
            </a:r>
          </a:p>
          <a:p>
            <a:pPr marL="0" indent="0" algn="ctr" defTabSz="324611">
              <a:lnSpc>
                <a:spcPts val="3200"/>
              </a:lnSpc>
              <a:spcBef>
                <a:spcPts val="0"/>
              </a:spcBef>
              <a:buSzTx/>
              <a:buNone/>
              <a:defRPr sz="1917">
                <a:solidFill>
                  <a:srgbClr val="000000"/>
                </a:solidFill>
                <a:latin typeface="TTGCornFlakes"/>
                <a:ea typeface="TTGCornFlakes"/>
                <a:cs typeface="TTGCornFlakes"/>
                <a:sym typeface="TTGCornFlakes"/>
              </a:defRPr>
            </a:pPr>
            <a:r>
              <a:t>Exercise/ outdoor activity</a:t>
            </a:r>
          </a:p>
          <a:p>
            <a:pPr marL="0" indent="0" algn="ctr" defTabSz="324611">
              <a:lnSpc>
                <a:spcPts val="3200"/>
              </a:lnSpc>
              <a:spcBef>
                <a:spcPts val="0"/>
              </a:spcBef>
              <a:buSzTx/>
              <a:buNone/>
              <a:defRPr sz="1917">
                <a:solidFill>
                  <a:srgbClr val="000000"/>
                </a:solidFill>
                <a:latin typeface="TTGCornFlakes"/>
                <a:ea typeface="TTGCornFlakes"/>
                <a:cs typeface="TTGCornFlakes"/>
                <a:sym typeface="TTGCornFlakes"/>
              </a:defRPr>
            </a:pPr>
            <a:r>
              <a:t>Potty </a:t>
            </a:r>
          </a:p>
          <a:p>
            <a:pPr marL="0" indent="0" algn="ctr" defTabSz="324611">
              <a:lnSpc>
                <a:spcPts val="3200"/>
              </a:lnSpc>
              <a:spcBef>
                <a:spcPts val="0"/>
              </a:spcBef>
              <a:buSzTx/>
              <a:buNone/>
              <a:defRPr sz="1917">
                <a:solidFill>
                  <a:srgbClr val="000000"/>
                </a:solidFill>
                <a:latin typeface="TTGCornFlakes"/>
                <a:ea typeface="TTGCornFlakes"/>
                <a:cs typeface="TTGCornFlakes"/>
                <a:sym typeface="TTGCornFlakes"/>
              </a:defRPr>
            </a:pPr>
            <a:r>
              <a:t>Activity 1 (puzzles or science project) </a:t>
            </a:r>
          </a:p>
          <a:p>
            <a:pPr marL="0" indent="0" algn="ctr" defTabSz="324611">
              <a:lnSpc>
                <a:spcPts val="3200"/>
              </a:lnSpc>
              <a:spcBef>
                <a:spcPts val="0"/>
              </a:spcBef>
              <a:buSzTx/>
              <a:buNone/>
              <a:defRPr sz="1917">
                <a:solidFill>
                  <a:srgbClr val="000000"/>
                </a:solidFill>
                <a:latin typeface="TTGCornFlakes"/>
                <a:ea typeface="TTGCornFlakes"/>
                <a:cs typeface="TTGCornFlakes"/>
                <a:sym typeface="TTGCornFlakes"/>
              </a:defRPr>
            </a:pPr>
            <a:r>
              <a:t>Activity 2 (sensory or arts and craft)</a:t>
            </a:r>
          </a:p>
          <a:p>
            <a:pPr marL="0" indent="0" algn="ctr" defTabSz="324611">
              <a:lnSpc>
                <a:spcPts val="3200"/>
              </a:lnSpc>
              <a:spcBef>
                <a:spcPts val="0"/>
              </a:spcBef>
              <a:buSzTx/>
              <a:buNone/>
              <a:defRPr sz="1917">
                <a:solidFill>
                  <a:srgbClr val="000000"/>
                </a:solidFill>
                <a:latin typeface="TTGCornFlakes"/>
                <a:ea typeface="TTGCornFlakes"/>
                <a:cs typeface="TTGCornFlakes"/>
                <a:sym typeface="TTGCornFlakes"/>
              </a:defRPr>
            </a:pPr>
            <a:r>
              <a:t>Lunch </a:t>
            </a:r>
          </a:p>
          <a:p>
            <a:pPr marL="0" indent="0" algn="ctr" defTabSz="324611">
              <a:lnSpc>
                <a:spcPts val="3200"/>
              </a:lnSpc>
              <a:spcBef>
                <a:spcPts val="0"/>
              </a:spcBef>
              <a:buSzTx/>
              <a:buNone/>
              <a:defRPr sz="1917">
                <a:solidFill>
                  <a:srgbClr val="000000"/>
                </a:solidFill>
                <a:latin typeface="TTGCornFlakes"/>
                <a:ea typeface="TTGCornFlakes"/>
                <a:cs typeface="TTGCornFlakes"/>
                <a:sym typeface="TTGCornFlakes"/>
              </a:defRPr>
            </a:pPr>
            <a:r>
              <a:t>Nap </a:t>
            </a:r>
          </a:p>
          <a:p>
            <a:pPr marL="0" indent="0" algn="ctr" defTabSz="324611">
              <a:lnSpc>
                <a:spcPts val="3200"/>
              </a:lnSpc>
              <a:spcBef>
                <a:spcPts val="0"/>
              </a:spcBef>
              <a:buSzTx/>
              <a:buNone/>
              <a:defRPr sz="1917">
                <a:solidFill>
                  <a:srgbClr val="000000"/>
                </a:solidFill>
                <a:latin typeface="TTGCornFlakes"/>
                <a:ea typeface="TTGCornFlakes"/>
                <a:cs typeface="TTGCornFlakes"/>
                <a:sym typeface="TTGCornFlakes"/>
              </a:defRPr>
            </a:pPr>
            <a:r>
              <a:t>Wake up/ potty</a:t>
            </a:r>
          </a:p>
          <a:p>
            <a:pPr marL="0" indent="0" algn="ctr" defTabSz="324611">
              <a:lnSpc>
                <a:spcPts val="3200"/>
              </a:lnSpc>
              <a:spcBef>
                <a:spcPts val="0"/>
              </a:spcBef>
              <a:buSzTx/>
              <a:buNone/>
              <a:defRPr sz="1917">
                <a:solidFill>
                  <a:srgbClr val="000000"/>
                </a:solidFill>
                <a:latin typeface="TTGCornFlakes"/>
                <a:ea typeface="TTGCornFlakes"/>
                <a:cs typeface="TTGCornFlakes"/>
                <a:sym typeface="TTGCornFlakes"/>
              </a:defRPr>
            </a:pPr>
            <a:r>
              <a:t>Snack </a:t>
            </a:r>
          </a:p>
          <a:p>
            <a:pPr marL="0" indent="0" algn="ctr" defTabSz="324611">
              <a:lnSpc>
                <a:spcPts val="3200"/>
              </a:lnSpc>
              <a:spcBef>
                <a:spcPts val="0"/>
              </a:spcBef>
              <a:buSzTx/>
              <a:buNone/>
              <a:defRPr sz="1917">
                <a:solidFill>
                  <a:srgbClr val="000000"/>
                </a:solidFill>
                <a:latin typeface="TTGCornFlakes"/>
                <a:ea typeface="TTGCornFlakes"/>
                <a:cs typeface="TTGCornFlakes"/>
                <a:sym typeface="TTGCornFlakes"/>
              </a:defRPr>
            </a:pPr>
            <a:r>
              <a:t>Afternoon circle time / musical instruments</a:t>
            </a:r>
          </a:p>
          <a:p>
            <a:pPr marL="0" indent="0" algn="ctr" defTabSz="324611">
              <a:lnSpc>
                <a:spcPts val="3200"/>
              </a:lnSpc>
              <a:spcBef>
                <a:spcPts val="0"/>
              </a:spcBef>
              <a:buSzTx/>
              <a:buNone/>
              <a:defRPr sz="1917">
                <a:solidFill>
                  <a:srgbClr val="000000"/>
                </a:solidFill>
                <a:latin typeface="TTGCornFlakes"/>
                <a:ea typeface="TTGCornFlakes"/>
                <a:cs typeface="TTGCornFlakes"/>
                <a:sym typeface="TTGCornFlakes"/>
              </a:defRPr>
            </a:pPr>
            <a:r>
              <a:t>Potty </a:t>
            </a:r>
          </a:p>
          <a:p>
            <a:pPr marL="0" indent="0" algn="ctr" defTabSz="324611">
              <a:lnSpc>
                <a:spcPts val="3200"/>
              </a:lnSpc>
              <a:spcBef>
                <a:spcPts val="0"/>
              </a:spcBef>
              <a:buSzTx/>
              <a:buNone/>
              <a:defRPr sz="1917">
                <a:solidFill>
                  <a:srgbClr val="000000"/>
                </a:solidFill>
                <a:latin typeface="TTGCornFlakes"/>
                <a:ea typeface="TTGCornFlakes"/>
                <a:cs typeface="TTGCornFlakes"/>
                <a:sym typeface="TTGCornFlakes"/>
              </a:defRPr>
            </a:pPr>
            <a:r>
              <a:t>Activity 3 ( pretend play or reading time)</a:t>
            </a:r>
          </a:p>
          <a:p>
            <a:pPr marL="0" indent="0" algn="ctr" defTabSz="324611">
              <a:lnSpc>
                <a:spcPts val="3200"/>
              </a:lnSpc>
              <a:spcBef>
                <a:spcPts val="0"/>
              </a:spcBef>
              <a:buSzTx/>
              <a:buNone/>
              <a:defRPr sz="1917">
                <a:solidFill>
                  <a:srgbClr val="000000"/>
                </a:solidFill>
                <a:latin typeface="TTGCornFlakes"/>
                <a:ea typeface="TTGCornFlakes"/>
                <a:cs typeface="TTGCornFlakes"/>
                <a:sym typeface="TTGCornFlakes"/>
              </a:defRPr>
            </a:pPr>
            <a:r>
              <a:t>Activity 4 (sensory or puzzles)</a:t>
            </a:r>
          </a:p>
        </p:txBody>
      </p:sp>
    </p:spTree>
  </p:cSld>
  <p:clrMapOvr>
    <a:masterClrMapping/>
  </p:clrMapOvr>
  <mc:AlternateContent xmlns:mc="http://schemas.openxmlformats.org/markup-compatibility/2006">
    <mc:Choice xmlns:p14="http://schemas.microsoft.com/office/powerpoint/2010/main" Requires="p14">
      <p:transition spd="slow" advClick="1" p14:dur="1200">
        <p14:rippl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1" name="CIRCLE TIME"/>
          <p:cNvSpPr txBox="1"/>
          <p:nvPr>
            <p:ph type="title"/>
          </p:nvPr>
        </p:nvSpPr>
        <p:spPr>
          <a:prstGeom prst="rect">
            <a:avLst/>
          </a:prstGeom>
        </p:spPr>
        <p:txBody>
          <a:bodyPr/>
          <a:lstStyle/>
          <a:p>
            <a:pPr/>
            <a:r>
              <a:t>CIRCLE TIME </a:t>
            </a:r>
          </a:p>
        </p:txBody>
      </p:sp>
      <p:sp>
        <p:nvSpPr>
          <p:cNvPr id="212" name="Good Morning Song: https://www.youtube.com/watch?v=r7Bpn8yXb5o…"/>
          <p:cNvSpPr txBox="1"/>
          <p:nvPr>
            <p:ph type="body" idx="1"/>
          </p:nvPr>
        </p:nvSpPr>
        <p:spPr>
          <a:prstGeom prst="rect">
            <a:avLst/>
          </a:prstGeom>
        </p:spPr>
        <p:txBody>
          <a:bodyPr/>
          <a:lstStyle/>
          <a:p>
            <a:pPr marL="320038" indent="-320038" defTabSz="408940">
              <a:spcBef>
                <a:spcPts val="2800"/>
              </a:spcBef>
              <a:buBlip>
                <a:blip r:embed="rId2"/>
              </a:buBlip>
              <a:defRPr sz="2500"/>
            </a:pPr>
            <a:r>
              <a:t>Good Morning Song: </a:t>
            </a:r>
            <a:r>
              <a:rPr u="sng">
                <a:solidFill>
                  <a:srgbClr val="0000FF"/>
                </a:solidFill>
                <a:uFill>
                  <a:solidFill>
                    <a:srgbClr val="0000FF"/>
                  </a:solidFill>
                </a:uFill>
                <a:hlinkClick r:id="rId3" invalidUrl="" action="" tgtFrame="" tooltip="" history="1" highlightClick="0" endSnd="0"/>
              </a:rPr>
              <a:t>https://www.youtube.com/watch?v=r7Bpn8yXb5o</a:t>
            </a:r>
          </a:p>
          <a:p>
            <a:pPr marL="320038" indent="-320038" defTabSz="408940">
              <a:spcBef>
                <a:spcPts val="2800"/>
              </a:spcBef>
              <a:buBlip>
                <a:blip r:embed="rId2"/>
              </a:buBlip>
              <a:defRPr sz="2500"/>
            </a:pPr>
            <a:r>
              <a:t>Ask: How do you feel today?</a:t>
            </a:r>
          </a:p>
          <a:p>
            <a:pPr marL="320038" indent="-320038" defTabSz="408940">
              <a:spcBef>
                <a:spcPts val="2800"/>
              </a:spcBef>
              <a:buBlip>
                <a:blip r:embed="rId2"/>
              </a:buBlip>
              <a:defRPr sz="2500"/>
            </a:pPr>
            <a:r>
              <a:t>Day of the week: </a:t>
            </a:r>
            <a:r>
              <a:rPr u="sng">
                <a:solidFill>
                  <a:srgbClr val="0000FF"/>
                </a:solidFill>
                <a:uFill>
                  <a:solidFill>
                    <a:srgbClr val="0000FF"/>
                  </a:solidFill>
                </a:uFill>
                <a:hlinkClick r:id="rId4" invalidUrl="" action="" tgtFrame="" tooltip="" history="1" highlightClick="0" endSnd="0"/>
              </a:rPr>
              <a:t>https://www.youtube.com/watch?v=3tx0rvuXIRg</a:t>
            </a:r>
          </a:p>
          <a:p>
            <a:pPr marL="320038" indent="-320038" defTabSz="408940">
              <a:spcBef>
                <a:spcPts val="2800"/>
              </a:spcBef>
              <a:buBlip>
                <a:blip r:embed="rId2"/>
              </a:buBlip>
              <a:defRPr sz="2500"/>
            </a:pPr>
            <a:r>
              <a:t>Month of the year: </a:t>
            </a:r>
            <a:r>
              <a:rPr u="sng">
                <a:solidFill>
                  <a:srgbClr val="0000FF"/>
                </a:solidFill>
                <a:uFill>
                  <a:solidFill>
                    <a:srgbClr val="0000FF"/>
                  </a:solidFill>
                </a:uFill>
                <a:hlinkClick r:id="rId5" invalidUrl="" action="" tgtFrame="" tooltip="" history="1" highlightClick="0" endSnd="0"/>
              </a:rPr>
              <a:t>https://www.youtube.com/watch?v=rMhZXxQP5fo</a:t>
            </a:r>
          </a:p>
          <a:p>
            <a:pPr marL="320038" indent="-320038" defTabSz="408940">
              <a:spcBef>
                <a:spcPts val="2800"/>
              </a:spcBef>
              <a:buBlip>
                <a:blip r:embed="rId2"/>
              </a:buBlip>
              <a:defRPr sz="2500"/>
            </a:pPr>
            <a:r>
              <a:t>Weather: </a:t>
            </a:r>
            <a:r>
              <a:rPr u="sng">
                <a:solidFill>
                  <a:srgbClr val="0000FF"/>
                </a:solidFill>
                <a:uFill>
                  <a:solidFill>
                    <a:srgbClr val="0000FF"/>
                  </a:solidFill>
                </a:uFill>
                <a:hlinkClick r:id="rId6" invalidUrl="" action="" tgtFrame="" tooltip="" history="1" highlightClick="0" endSnd="0"/>
              </a:rPr>
              <a:t>https://www.youtube.com/watch?v=rD6FRDd9Hew</a:t>
            </a:r>
          </a:p>
          <a:p>
            <a:pPr marL="320038" indent="-320038" defTabSz="408940">
              <a:spcBef>
                <a:spcPts val="2800"/>
              </a:spcBef>
              <a:buBlip>
                <a:blip r:embed="rId2"/>
              </a:buBlip>
              <a:defRPr sz="2500"/>
            </a:pPr>
            <a:r>
              <a:t>Season: </a:t>
            </a:r>
            <a:r>
              <a:rPr u="sng">
                <a:solidFill>
                  <a:srgbClr val="0000FF"/>
                </a:solidFill>
                <a:uFill>
                  <a:solidFill>
                    <a:srgbClr val="0000FF"/>
                  </a:solidFill>
                </a:uFill>
                <a:hlinkClick r:id="rId7" invalidUrl="" action="" tgtFrame="" tooltip="" history="1" highlightClick="0" endSnd="0"/>
              </a:rPr>
              <a:t>https://www.youtube.com/watch?v=8ZjpI6fgYSY</a:t>
            </a:r>
          </a:p>
          <a:p>
            <a:pPr marL="320038" indent="-320038" defTabSz="408940">
              <a:spcBef>
                <a:spcPts val="2800"/>
              </a:spcBef>
              <a:buBlip>
                <a:blip r:embed="rId2"/>
              </a:buBlip>
              <a:defRPr sz="2500"/>
            </a:pPr>
            <a:r>
              <a:t>ABC/ Letter sound: </a:t>
            </a:r>
            <a:r>
              <a:rPr u="sng">
                <a:solidFill>
                  <a:srgbClr val="0000FF"/>
                </a:solidFill>
                <a:uFill>
                  <a:solidFill>
                    <a:srgbClr val="0000FF"/>
                  </a:solidFill>
                </a:uFill>
                <a:hlinkClick r:id="rId8" invalidUrl="" action="" tgtFrame="" tooltip="" history="1" highlightClick="0" endSnd="0"/>
              </a:rPr>
              <a:t>https://www.youtube.com/watch?v=U3S3OX6HQm4</a:t>
            </a:r>
          </a:p>
        </p:txBody>
      </p:sp>
    </p:spTree>
  </p:cSld>
  <p:clrMapOvr>
    <a:masterClrMapping/>
  </p:clrMapOvr>
  <mc:AlternateContent xmlns:mc="http://schemas.openxmlformats.org/markup-compatibility/2006">
    <mc:Choice xmlns:p14="http://schemas.microsoft.com/office/powerpoint/2010/main" Requires="p14">
      <p:transition spd="med" advClick="1" p14:dur="1000">
        <p14:rippl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4" name="Other fun songs"/>
          <p:cNvSpPr txBox="1"/>
          <p:nvPr>
            <p:ph type="title"/>
          </p:nvPr>
        </p:nvSpPr>
        <p:spPr>
          <a:prstGeom prst="rect">
            <a:avLst/>
          </a:prstGeom>
        </p:spPr>
        <p:txBody>
          <a:bodyPr/>
          <a:lstStyle/>
          <a:p>
            <a:pPr/>
            <a:r>
              <a:t>Other fun songs</a:t>
            </a:r>
          </a:p>
        </p:txBody>
      </p:sp>
      <p:sp>
        <p:nvSpPr>
          <p:cNvPr id="215" name="Fish song: https://www.youtube.com/watch?v=Cg-wnQKRHTs…"/>
          <p:cNvSpPr txBox="1"/>
          <p:nvPr>
            <p:ph type="body" idx="1"/>
          </p:nvPr>
        </p:nvSpPr>
        <p:spPr>
          <a:prstGeom prst="rect">
            <a:avLst/>
          </a:prstGeom>
        </p:spPr>
        <p:txBody>
          <a:bodyPr/>
          <a:lstStyle/>
          <a:p>
            <a:pPr marL="320038" indent="-320038" defTabSz="408940">
              <a:spcBef>
                <a:spcPts val="2800"/>
              </a:spcBef>
              <a:buBlip>
                <a:blip r:embed="rId2"/>
              </a:buBlip>
              <a:defRPr sz="2500"/>
            </a:pPr>
            <a:r>
              <a:t>Fish song: </a:t>
            </a:r>
            <a:r>
              <a:rPr u="sng">
                <a:solidFill>
                  <a:srgbClr val="0000FF"/>
                </a:solidFill>
                <a:uFill>
                  <a:solidFill>
                    <a:srgbClr val="0000FF"/>
                  </a:solidFill>
                </a:uFill>
                <a:hlinkClick r:id="rId3" invalidUrl="" action="" tgtFrame="" tooltip="" history="1" highlightClick="0" endSnd="0"/>
              </a:rPr>
              <a:t>https://www.youtube.com/watch?v=Cg-wnQKRHTs</a:t>
            </a:r>
          </a:p>
          <a:p>
            <a:pPr marL="320038" indent="-320038" defTabSz="408940">
              <a:spcBef>
                <a:spcPts val="2800"/>
              </a:spcBef>
              <a:buBlip>
                <a:blip r:embed="rId2"/>
              </a:buBlip>
              <a:defRPr sz="2500"/>
            </a:pPr>
            <a:r>
              <a:t>We are the dinosaurs: </a:t>
            </a:r>
            <a:r>
              <a:rPr u="sng">
                <a:solidFill>
                  <a:srgbClr val="0000FF"/>
                </a:solidFill>
                <a:uFill>
                  <a:solidFill>
                    <a:srgbClr val="0000FF"/>
                  </a:solidFill>
                </a:uFill>
                <a:hlinkClick r:id="rId4" invalidUrl="" action="" tgtFrame="" tooltip="" history="1" highlightClick="0" endSnd="0"/>
              </a:rPr>
              <a:t>https://www.youtube.com/watch?v=82ooOpJLzr8</a:t>
            </a:r>
          </a:p>
          <a:p>
            <a:pPr marL="320038" indent="-320038" defTabSz="408940">
              <a:spcBef>
                <a:spcPts val="2800"/>
              </a:spcBef>
              <a:buBlip>
                <a:blip r:embed="rId2"/>
              </a:buBlip>
              <a:defRPr sz="2500"/>
            </a:pPr>
            <a:r>
              <a:t>Bubble chant song: </a:t>
            </a:r>
            <a:r>
              <a:rPr u="sng">
                <a:solidFill>
                  <a:srgbClr val="0000FF"/>
                </a:solidFill>
                <a:uFill>
                  <a:solidFill>
                    <a:srgbClr val="0000FF"/>
                  </a:solidFill>
                </a:uFill>
                <a:hlinkClick r:id="rId5" invalidUrl="" action="" tgtFrame="" tooltip="" history="1" highlightClick="0" endSnd="0"/>
              </a:rPr>
              <a:t>https://www.youtube.com/watch?v=W3YHu0MvhN8</a:t>
            </a:r>
          </a:p>
          <a:p>
            <a:pPr marL="320038" indent="-320038" defTabSz="408940">
              <a:spcBef>
                <a:spcPts val="2800"/>
              </a:spcBef>
              <a:buBlip>
                <a:blip r:embed="rId2"/>
              </a:buBlip>
              <a:defRPr sz="2500"/>
            </a:pPr>
            <a:r>
              <a:t>Sleeping bunnies: </a:t>
            </a:r>
            <a:r>
              <a:rPr u="sng">
                <a:solidFill>
                  <a:srgbClr val="0000FF"/>
                </a:solidFill>
                <a:uFill>
                  <a:solidFill>
                    <a:srgbClr val="0000FF"/>
                  </a:solidFill>
                </a:uFill>
                <a:hlinkClick r:id="rId6" invalidUrl="" action="" tgtFrame="" tooltip="" history="1" highlightClick="0" endSnd="0"/>
              </a:rPr>
              <a:t>https://www.youtube.com/watch?v=BHcFQ9gaMF4</a:t>
            </a:r>
          </a:p>
          <a:p>
            <a:pPr marL="320038" indent="-320038" defTabSz="408940">
              <a:spcBef>
                <a:spcPts val="2800"/>
              </a:spcBef>
              <a:buBlip>
                <a:blip r:embed="rId2"/>
              </a:buBlip>
              <a:defRPr sz="2500"/>
            </a:pPr>
            <a:r>
              <a:t>Bum Chika boom: </a:t>
            </a:r>
            <a:r>
              <a:rPr u="sng">
                <a:solidFill>
                  <a:srgbClr val="0000FF"/>
                </a:solidFill>
                <a:uFill>
                  <a:solidFill>
                    <a:srgbClr val="0000FF"/>
                  </a:solidFill>
                </a:uFill>
                <a:hlinkClick r:id="rId7" invalidUrl="" action="" tgtFrame="" tooltip="" history="1" highlightClick="0" endSnd="0"/>
              </a:rPr>
              <a:t>https://www.youtube.com/watch?v=RL1pANQq1j4</a:t>
            </a:r>
          </a:p>
          <a:p>
            <a:pPr marL="320038" indent="-320038" defTabSz="408940">
              <a:spcBef>
                <a:spcPts val="2800"/>
              </a:spcBef>
              <a:buBlip>
                <a:blip r:embed="rId2"/>
              </a:buBlip>
              <a:defRPr sz="2500"/>
            </a:pPr>
            <a:r>
              <a:t>Count to 100 song: </a:t>
            </a:r>
            <a:r>
              <a:rPr u="sng">
                <a:solidFill>
                  <a:srgbClr val="0000FF"/>
                </a:solidFill>
                <a:uFill>
                  <a:solidFill>
                    <a:srgbClr val="0000FF"/>
                  </a:solidFill>
                </a:uFill>
                <a:hlinkClick r:id="rId8" invalidUrl="" action="" tgtFrame="" tooltip="" history="1" highlightClick="0" endSnd="0"/>
              </a:rPr>
              <a:t>https://www.youtube.com/watch?v=0TgLtF3PMOc&amp;t=85s</a:t>
            </a:r>
            <a:r>
              <a:t> </a:t>
            </a:r>
          </a:p>
        </p:txBody>
      </p:sp>
    </p:spTree>
  </p:cSld>
  <p:clrMapOvr>
    <a:masterClrMapping/>
  </p:clrMapOvr>
  <mc:AlternateContent xmlns:mc="http://schemas.openxmlformats.org/markup-compatibility/2006">
    <mc:Choice xmlns:p14="http://schemas.microsoft.com/office/powerpoint/2010/main" Requires="p14">
      <p:transition spd="fast" advClick="1" p14:dur="500">
        <p:push dir="l"/>
      </p:transition>
    </mc:Choice>
    <mc:Fallback>
      <p:transition spd="fast">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7" name="ABC Freeze Song: https://www.youtube.com/watch?v=rcHgaF9kCZY…"/>
          <p:cNvSpPr txBox="1"/>
          <p:nvPr>
            <p:ph type="body" idx="1"/>
          </p:nvPr>
        </p:nvSpPr>
        <p:spPr>
          <a:prstGeom prst="rect">
            <a:avLst/>
          </a:prstGeom>
        </p:spPr>
        <p:txBody>
          <a:bodyPr/>
          <a:lstStyle/>
          <a:p>
            <a:pPr marL="310895" indent="-310895" defTabSz="397256">
              <a:spcBef>
                <a:spcPts val="2700"/>
              </a:spcBef>
              <a:buBlip>
                <a:blip r:embed="rId2"/>
              </a:buBlip>
              <a:defRPr sz="2400"/>
            </a:pPr>
            <a:r>
              <a:t>ABC Freeze Song: </a:t>
            </a:r>
            <a:r>
              <a:rPr u="sng">
                <a:solidFill>
                  <a:srgbClr val="0000FF"/>
                </a:solidFill>
                <a:uFill>
                  <a:solidFill>
                    <a:srgbClr val="0000FF"/>
                  </a:solidFill>
                </a:uFill>
                <a:hlinkClick r:id="rId3" invalidUrl="" action="" tgtFrame="" tooltip="" history="1" highlightClick="0" endSnd="0"/>
              </a:rPr>
              <a:t>https://www.youtube.com/watch?v=rcHgaF9kCZY</a:t>
            </a:r>
          </a:p>
          <a:p>
            <a:pPr marL="310895" indent="-310895" defTabSz="397256">
              <a:spcBef>
                <a:spcPts val="2700"/>
              </a:spcBef>
              <a:buBlip>
                <a:blip r:embed="rId2"/>
              </a:buBlip>
              <a:defRPr sz="2400"/>
            </a:pPr>
            <a:r>
              <a:t>Head, Shoulders, Knees &amp; Toes: </a:t>
            </a:r>
            <a:r>
              <a:rPr u="sng">
                <a:solidFill>
                  <a:srgbClr val="0000FF"/>
                </a:solidFill>
                <a:uFill>
                  <a:solidFill>
                    <a:srgbClr val="0000FF"/>
                  </a:solidFill>
                </a:uFill>
                <a:hlinkClick r:id="rId4" invalidUrl="" action="" tgtFrame="" tooltip="" history="1" highlightClick="0" endSnd="0"/>
              </a:rPr>
              <a:t>https://www.youtube.com/watch?v=RuqvGiZi0qg</a:t>
            </a:r>
          </a:p>
          <a:p>
            <a:pPr marL="310895" indent="-310895" defTabSz="397256">
              <a:spcBef>
                <a:spcPts val="2700"/>
              </a:spcBef>
              <a:buBlip>
                <a:blip r:embed="rId2"/>
              </a:buBlip>
              <a:defRPr sz="2400"/>
            </a:pPr>
            <a:r>
              <a:t> The Ants Go Marching: </a:t>
            </a:r>
            <a:r>
              <a:rPr u="sng">
                <a:solidFill>
                  <a:srgbClr val="0000FF"/>
                </a:solidFill>
                <a:uFill>
                  <a:solidFill>
                    <a:srgbClr val="0000FF"/>
                  </a:solidFill>
                </a:uFill>
                <a:hlinkClick r:id="rId5" invalidUrl="" action="" tgtFrame="" tooltip="" history="1" highlightClick="0" endSnd="0"/>
              </a:rPr>
              <a:t>https://www.youtube.com/watch?v=Pjw2A3QU8Qg</a:t>
            </a:r>
            <a:r>
              <a:t> </a:t>
            </a:r>
          </a:p>
          <a:p>
            <a:pPr marL="310895" indent="-310895" defTabSz="397256">
              <a:spcBef>
                <a:spcPts val="2700"/>
              </a:spcBef>
              <a:buBlip>
                <a:blip r:embed="rId2"/>
              </a:buBlip>
              <a:defRPr sz="2400"/>
            </a:pPr>
            <a:r>
              <a:t>There’s a whole in the bottom of the sea: </a:t>
            </a:r>
            <a:r>
              <a:rPr u="sng">
                <a:solidFill>
                  <a:srgbClr val="0000FF"/>
                </a:solidFill>
                <a:uFill>
                  <a:solidFill>
                    <a:srgbClr val="0000FF"/>
                  </a:solidFill>
                </a:uFill>
                <a:hlinkClick r:id="rId6" invalidUrl="" action="" tgtFrame="" tooltip="" history="1" highlightClick="0" endSnd="0"/>
              </a:rPr>
              <a:t>https://www.youtube.com/watch?v=R1Qn2bcZRTo</a:t>
            </a:r>
          </a:p>
          <a:p>
            <a:pPr marL="310895" indent="-310895" defTabSz="397256">
              <a:spcBef>
                <a:spcPts val="2700"/>
              </a:spcBef>
              <a:buBlip>
                <a:blip r:embed="rId2"/>
              </a:buBlip>
              <a:defRPr sz="2400"/>
            </a:pPr>
            <a:r>
              <a:t>We all go traveling by: </a:t>
            </a:r>
            <a:r>
              <a:rPr u="sng">
                <a:solidFill>
                  <a:srgbClr val="0000FF"/>
                </a:solidFill>
                <a:uFill>
                  <a:solidFill>
                    <a:srgbClr val="0000FF"/>
                  </a:solidFill>
                </a:uFill>
                <a:hlinkClick r:id="rId7" invalidUrl="" action="" tgtFrame="" tooltip="" history="1" highlightClick="0" endSnd="0"/>
              </a:rPr>
              <a:t>https://www.youtube.com/watch?v=cSw50Jw0H34</a:t>
            </a:r>
            <a:r>
              <a:t> </a:t>
            </a:r>
          </a:p>
          <a:p>
            <a:pPr marL="310895" indent="-310895" defTabSz="397256">
              <a:spcBef>
                <a:spcPts val="2700"/>
              </a:spcBef>
              <a:buBlip>
                <a:blip r:embed="rId2"/>
              </a:buBlip>
              <a:defRPr sz="2400"/>
            </a:pPr>
            <a:r>
              <a:t>The Journey Home from Grandpa’s: </a:t>
            </a:r>
            <a:r>
              <a:rPr u="sng">
                <a:solidFill>
                  <a:srgbClr val="0000FF"/>
                </a:solidFill>
                <a:uFill>
                  <a:solidFill>
                    <a:srgbClr val="0000FF"/>
                  </a:solidFill>
                </a:uFill>
                <a:hlinkClick r:id="rId8" invalidUrl="" action="" tgtFrame="" tooltip="" history="1" highlightClick="0" endSnd="0"/>
              </a:rPr>
              <a:t>https://www.youtube.com/watch?v=wKcrsv_t8Ko</a:t>
            </a:r>
            <a:r>
              <a:t> </a:t>
            </a:r>
          </a:p>
          <a:p>
            <a:pPr marL="310895" indent="-310895" defTabSz="397256">
              <a:spcBef>
                <a:spcPts val="2700"/>
              </a:spcBef>
              <a:buBlip>
                <a:blip r:embed="rId2"/>
              </a:buBlip>
              <a:defRPr sz="2400"/>
            </a:pPr>
            <a:r>
              <a:t>Driving my tractor song: </a:t>
            </a:r>
            <a:r>
              <a:rPr u="sng">
                <a:solidFill>
                  <a:srgbClr val="0000FF"/>
                </a:solidFill>
                <a:uFill>
                  <a:solidFill>
                    <a:srgbClr val="0000FF"/>
                  </a:solidFill>
                </a:uFill>
                <a:hlinkClick r:id="rId9" invalidUrl="" action="" tgtFrame="" tooltip="" history="1" highlightClick="0" endSnd="0"/>
              </a:rPr>
              <a:t>https://www.youtube.com/watch?v=Lj_odhwo81s</a:t>
            </a:r>
            <a:r>
              <a:t> </a:t>
            </a:r>
          </a:p>
        </p:txBody>
      </p:sp>
    </p:spTree>
  </p:cSld>
  <p:clrMapOvr>
    <a:masterClrMapping/>
  </p:clrMapOvr>
  <mc:AlternateContent xmlns:mc="http://schemas.openxmlformats.org/markup-compatibility/2006">
    <mc:Choice xmlns:p14="http://schemas.microsoft.com/office/powerpoint/2010/main" Requires="p14">
      <p:transition spd="fast" advClick="1" p14:dur="500">
        <p:push dir="l"/>
      </p:transition>
    </mc:Choice>
    <mc:Fallback>
      <p:transition spd="fast">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9" name="BOOKS TO LISTEN"/>
          <p:cNvSpPr txBox="1"/>
          <p:nvPr>
            <p:ph type="title"/>
          </p:nvPr>
        </p:nvSpPr>
        <p:spPr>
          <a:prstGeom prst="rect">
            <a:avLst/>
          </a:prstGeom>
        </p:spPr>
        <p:txBody>
          <a:bodyPr/>
          <a:lstStyle/>
          <a:p>
            <a:pPr/>
            <a:r>
              <a:t>BOOKS TO LISTEN </a:t>
            </a:r>
          </a:p>
        </p:txBody>
      </p:sp>
      <p:sp>
        <p:nvSpPr>
          <p:cNvPr id="220" name="THE GINGERBREAD MAN: https://www.youtube.com/watch?v=pckuS--UlV4…"/>
          <p:cNvSpPr txBox="1"/>
          <p:nvPr>
            <p:ph type="body" idx="1"/>
          </p:nvPr>
        </p:nvSpPr>
        <p:spPr>
          <a:prstGeom prst="rect">
            <a:avLst/>
          </a:prstGeom>
        </p:spPr>
        <p:txBody>
          <a:bodyPr/>
          <a:lstStyle/>
          <a:p>
            <a:pPr>
              <a:buBlip>
                <a:blip r:embed="rId2"/>
              </a:buBlip>
            </a:pPr>
            <a:r>
              <a:t>THE GINGERBREAD MAN: </a:t>
            </a:r>
            <a:r>
              <a:rPr u="sng">
                <a:solidFill>
                  <a:srgbClr val="0000FF"/>
                </a:solidFill>
                <a:uFill>
                  <a:solidFill>
                    <a:srgbClr val="0000FF"/>
                  </a:solidFill>
                </a:uFill>
                <a:hlinkClick r:id="rId3" invalidUrl="" action="" tgtFrame="" tooltip="" history="1" highlightClick="0" endSnd="0"/>
              </a:rPr>
              <a:t>https://www.youtube.com/watch?v=pckuS--UlV4</a:t>
            </a:r>
            <a:r>
              <a:t> </a:t>
            </a:r>
          </a:p>
          <a:p>
            <a:pPr>
              <a:buBlip>
                <a:blip r:embed="rId2"/>
              </a:buBlip>
            </a:pPr>
            <a:r>
              <a:t>COUNT THE MONKEYS: </a:t>
            </a:r>
            <a:r>
              <a:rPr u="sng">
                <a:solidFill>
                  <a:srgbClr val="0000FF"/>
                </a:solidFill>
                <a:uFill>
                  <a:solidFill>
                    <a:srgbClr val="0000FF"/>
                  </a:solidFill>
                </a:uFill>
                <a:hlinkClick r:id="rId4" invalidUrl="" action="" tgtFrame="" tooltip="" history="1" highlightClick="0" endSnd="0"/>
              </a:rPr>
              <a:t>https://www.youtube.com/watch?v=qOq5Ru81ezg</a:t>
            </a:r>
            <a:r>
              <a:t> </a:t>
            </a:r>
          </a:p>
        </p:txBody>
      </p:sp>
    </p:spTree>
  </p:cSld>
  <p:clrMapOvr>
    <a:masterClrMapping/>
  </p:clrMapOvr>
  <mc:AlternateContent xmlns:mc="http://schemas.openxmlformats.org/markup-compatibility/2006">
    <mc:Choice xmlns:p14="http://schemas.microsoft.com/office/powerpoint/2010/main" Requires="p14">
      <p:transition spd="fast" advClick="1" p14:dur="500">
        <p:push dir="r"/>
      </p:transition>
    </mc:Choice>
    <mc:Fallback>
      <p:transition spd="fast">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2" name="MONDAY"/>
          <p:cNvSpPr txBox="1"/>
          <p:nvPr>
            <p:ph type="title"/>
          </p:nvPr>
        </p:nvSpPr>
        <p:spPr>
          <a:prstGeom prst="rect">
            <a:avLst/>
          </a:prstGeom>
        </p:spPr>
        <p:txBody>
          <a:bodyPr/>
          <a:lstStyle/>
          <a:p>
            <a:pPr/>
            <a:r>
              <a:t>MONDAY</a:t>
            </a:r>
          </a:p>
        </p:txBody>
      </p:sp>
      <p:sp>
        <p:nvSpPr>
          <p:cNvPr id="223" name="SCAVENGER HUNT: Have the kids go outside and collect outdoor objects and glue them to a poster board…"/>
          <p:cNvSpPr txBox="1"/>
          <p:nvPr>
            <p:ph type="body" idx="1"/>
          </p:nvPr>
        </p:nvSpPr>
        <p:spPr>
          <a:prstGeom prst="rect">
            <a:avLst/>
          </a:prstGeom>
        </p:spPr>
        <p:txBody>
          <a:bodyPr/>
          <a:lstStyle/>
          <a:p>
            <a:pPr marL="393191" indent="-393191" defTabSz="502412">
              <a:spcBef>
                <a:spcPts val="3400"/>
              </a:spcBef>
              <a:buBlip>
                <a:blip r:embed="rId2"/>
              </a:buBlip>
              <a:defRPr sz="3000"/>
            </a:pPr>
            <a:r>
              <a:t>SCAVENGER HUNT: Have the kids go outside and collect outdoor objects and glue them to a poster board </a:t>
            </a:r>
          </a:p>
          <a:p>
            <a:pPr marL="393191" indent="-393191" defTabSz="502412">
              <a:spcBef>
                <a:spcPts val="3400"/>
              </a:spcBef>
              <a:buBlip>
                <a:blip r:embed="rId2"/>
              </a:buBlip>
              <a:defRPr sz="3000"/>
            </a:pPr>
            <a:r>
              <a:t>SCIENCE SENSORY (FAKE SNOW ARTS AND CRAFT): </a:t>
            </a:r>
            <a:r>
              <a:rPr u="sng">
                <a:solidFill>
                  <a:srgbClr val="0000FF"/>
                </a:solidFill>
                <a:uFill>
                  <a:solidFill>
                    <a:srgbClr val="0000FF"/>
                  </a:solidFill>
                </a:uFill>
                <a:hlinkClick r:id="rId3" invalidUrl="" action="" tgtFrame="" tooltip="" history="1" highlightClick="0" endSnd="0"/>
              </a:rPr>
              <a:t>https://thepurposefulnest.com/how-make-fake-snow/</a:t>
            </a:r>
            <a:r>
              <a:t> </a:t>
            </a:r>
          </a:p>
          <a:p>
            <a:pPr marL="393191" indent="-393191" defTabSz="502412">
              <a:spcBef>
                <a:spcPts val="3400"/>
              </a:spcBef>
              <a:buBlip>
                <a:blip r:embed="rId2"/>
              </a:buBlip>
              <a:defRPr sz="3000"/>
            </a:pPr>
            <a:r>
              <a:t>PUTTING TOGETHER HUMPTY DUMPTY: </a:t>
            </a:r>
            <a:r>
              <a:rPr u="sng">
                <a:solidFill>
                  <a:srgbClr val="0000FF"/>
                </a:solidFill>
                <a:uFill>
                  <a:solidFill>
                    <a:srgbClr val="0000FF"/>
                  </a:solidFill>
                </a:uFill>
                <a:hlinkClick r:id="rId4" invalidUrl="" action="" tgtFrame="" tooltip="" history="1" highlightClick="0" endSnd="0"/>
              </a:rPr>
              <a:t>https://iheartcraftythings.com/humpty-dumpty-craft.html</a:t>
            </a:r>
            <a:r>
              <a:t> </a:t>
            </a:r>
          </a:p>
          <a:p>
            <a:pPr marL="393191" indent="-393191" defTabSz="502412">
              <a:spcBef>
                <a:spcPts val="3400"/>
              </a:spcBef>
              <a:buBlip>
                <a:blip r:embed="rId2"/>
              </a:buBlip>
              <a:defRPr sz="3000"/>
            </a:pPr>
            <a:r>
              <a:t>CUT OUT A PIG AND PAINT IT: Have the kids color the pig using brown paint using their fingers or brush making a muddy pig</a:t>
            </a:r>
          </a:p>
        </p:txBody>
      </p:sp>
    </p:spTree>
  </p:cSld>
  <p:clrMapOvr>
    <a:masterClrMapping/>
  </p:clrMapOvr>
  <mc:AlternateContent xmlns:mc="http://schemas.openxmlformats.org/markup-compatibility/2006">
    <mc:Choice xmlns:p14="http://schemas.microsoft.com/office/powerpoint/2010/main" Requires="p14">
      <p:transition spd="fast" advClick="1" p14:dur="500">
        <p:cover dir="d"/>
      </p:transition>
    </mc:Choice>
    <mc:Fallback>
      <p:transition spd="fast">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25" name="1cf791b23ef7b6a9d562c3087330e19d.jpg" descr="1cf791b23ef7b6a9d562c3087330e19d.jpg"/>
          <p:cNvPicPr>
            <a:picLocks noChangeAspect="1"/>
          </p:cNvPicPr>
          <p:nvPr/>
        </p:nvPicPr>
        <p:blipFill>
          <a:blip r:embed="rId2">
            <a:extLst/>
          </a:blip>
          <a:stretch>
            <a:fillRect/>
          </a:stretch>
        </p:blipFill>
        <p:spPr>
          <a:xfrm>
            <a:off x="6588356" y="909400"/>
            <a:ext cx="3387260" cy="4384802"/>
          </a:xfrm>
          <a:prstGeom prst="rect">
            <a:avLst/>
          </a:prstGeom>
          <a:ln w="12700">
            <a:miter lim="400000"/>
          </a:ln>
        </p:spPr>
      </p:pic>
      <p:pic>
        <p:nvPicPr>
          <p:cNvPr id="226" name="f44f30ce5ab64753de9c0c90173e4fa6.jpg" descr="f44f30ce5ab64753de9c0c90173e4fa6.jpg"/>
          <p:cNvPicPr>
            <a:picLocks noChangeAspect="1"/>
          </p:cNvPicPr>
          <p:nvPr/>
        </p:nvPicPr>
        <p:blipFill>
          <a:blip r:embed="rId3">
            <a:extLst/>
          </a:blip>
          <a:stretch>
            <a:fillRect/>
          </a:stretch>
        </p:blipFill>
        <p:spPr>
          <a:xfrm>
            <a:off x="7810679" y="5624098"/>
            <a:ext cx="4064002" cy="2705102"/>
          </a:xfrm>
          <a:prstGeom prst="rect">
            <a:avLst/>
          </a:prstGeom>
          <a:ln w="12700">
            <a:miter lim="400000"/>
          </a:ln>
        </p:spPr>
      </p:pic>
      <p:pic>
        <p:nvPicPr>
          <p:cNvPr id="227" name="fake snow.jpeg" descr="fake snow.jpeg"/>
          <p:cNvPicPr>
            <a:picLocks noChangeAspect="1"/>
          </p:cNvPicPr>
          <p:nvPr/>
        </p:nvPicPr>
        <p:blipFill>
          <a:blip r:embed="rId4">
            <a:extLst/>
          </a:blip>
          <a:stretch>
            <a:fillRect/>
          </a:stretch>
        </p:blipFill>
        <p:spPr>
          <a:xfrm>
            <a:off x="3007730" y="5700483"/>
            <a:ext cx="3527980" cy="3038590"/>
          </a:xfrm>
          <a:prstGeom prst="rect">
            <a:avLst/>
          </a:prstGeom>
          <a:ln w="12700">
            <a:miter lim="400000"/>
          </a:ln>
        </p:spPr>
      </p:pic>
      <p:pic>
        <p:nvPicPr>
          <p:cNvPr id="228" name="SCAV.jpeg" descr="SCAV.jpeg"/>
          <p:cNvPicPr>
            <a:picLocks noChangeAspect="1"/>
          </p:cNvPicPr>
          <p:nvPr/>
        </p:nvPicPr>
        <p:blipFill>
          <a:blip r:embed="rId5">
            <a:extLst/>
          </a:blip>
          <a:stretch>
            <a:fillRect/>
          </a:stretch>
        </p:blipFill>
        <p:spPr>
          <a:xfrm>
            <a:off x="1307728" y="1405963"/>
            <a:ext cx="4709502" cy="3119859"/>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14:prism dir="r" isContent="0" isInverted="1"/>
      </p:transition>
    </mc:Choice>
    <mc:Fallback>
      <p:transition spd="slow">
        <p:fade/>
      </p:transition>
    </mc:Fallback>
  </mc:AlternateContent>
</p:sld>
</file>

<file path=ppt/theme/theme1.xml><?xml version="1.0" encoding="utf-8"?>
<a:theme xmlns:a="http://schemas.openxmlformats.org/drawingml/2006/main" xmlns:r="http://schemas.openxmlformats.org/officeDocument/2006/relationships" name="Craft">
  <a:themeElements>
    <a:clrScheme name="Craft">
      <a:dk1>
        <a:srgbClr val="000000"/>
      </a:dk1>
      <a:lt1>
        <a:srgbClr val="888888"/>
      </a:lt1>
      <a:dk2>
        <a:srgbClr val="A7A7A7"/>
      </a:dk2>
      <a:lt2>
        <a:srgbClr val="535353"/>
      </a:lt2>
      <a:accent1>
        <a:srgbClr val="68B7E8"/>
      </a:accent1>
      <a:accent2>
        <a:srgbClr val="87BD40"/>
      </a:accent2>
      <a:accent3>
        <a:srgbClr val="E1B949"/>
      </a:accent3>
      <a:accent4>
        <a:srgbClr val="DF8E3E"/>
      </a:accent4>
      <a:accent5>
        <a:srgbClr val="DA6856"/>
      </a:accent5>
      <a:accent6>
        <a:srgbClr val="9779C2"/>
      </a:accent6>
      <a:hlink>
        <a:srgbClr val="0000FF"/>
      </a:hlink>
      <a:folHlink>
        <a:srgbClr val="FF00FF"/>
      </a:folHlink>
    </a:clrScheme>
    <a:fontScheme name="Craft">
      <a:majorFont>
        <a:latin typeface="Helvetica Neue"/>
        <a:ea typeface="Helvetica Neue"/>
        <a:cs typeface="Helvetica Neue"/>
      </a:majorFont>
      <a:minorFont>
        <a:latin typeface="Helvetica"/>
        <a:ea typeface="Helvetica"/>
        <a:cs typeface="Helvetica"/>
      </a:minorFont>
    </a:fontScheme>
    <a:fmtScheme name="Craf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6288"/>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888888"/>
            </a:solidFill>
            <a:effectLst/>
            <a:uFillTx/>
            <a:latin typeface="Marker Felt"/>
            <a:ea typeface="Marker Felt"/>
            <a:cs typeface="Marker Felt"/>
            <a:sym typeface="Marker Fe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888888"/>
            </a:solidFill>
            <a:effectLst/>
            <a:uFillTx/>
            <a:latin typeface="Marker Felt"/>
            <a:ea typeface="Marker Felt"/>
            <a:cs typeface="Marker Felt"/>
            <a:sym typeface="Marker Fe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Craft">
  <a:themeElements>
    <a:clrScheme name="Craft">
      <a:dk1>
        <a:srgbClr val="000000"/>
      </a:dk1>
      <a:lt1>
        <a:srgbClr val="FFFFFF"/>
      </a:lt1>
      <a:dk2>
        <a:srgbClr val="A7A7A7"/>
      </a:dk2>
      <a:lt2>
        <a:srgbClr val="535353"/>
      </a:lt2>
      <a:accent1>
        <a:srgbClr val="68B7E8"/>
      </a:accent1>
      <a:accent2>
        <a:srgbClr val="87BD40"/>
      </a:accent2>
      <a:accent3>
        <a:srgbClr val="E1B949"/>
      </a:accent3>
      <a:accent4>
        <a:srgbClr val="DF8E3E"/>
      </a:accent4>
      <a:accent5>
        <a:srgbClr val="DA6856"/>
      </a:accent5>
      <a:accent6>
        <a:srgbClr val="9779C2"/>
      </a:accent6>
      <a:hlink>
        <a:srgbClr val="0000FF"/>
      </a:hlink>
      <a:folHlink>
        <a:srgbClr val="FF00FF"/>
      </a:folHlink>
    </a:clrScheme>
    <a:fontScheme name="Craft">
      <a:majorFont>
        <a:latin typeface="Helvetica Neue"/>
        <a:ea typeface="Helvetica Neue"/>
        <a:cs typeface="Helvetica Neue"/>
      </a:majorFont>
      <a:minorFont>
        <a:latin typeface="Helvetica"/>
        <a:ea typeface="Helvetica"/>
        <a:cs typeface="Helvetica"/>
      </a:minorFont>
    </a:fontScheme>
    <a:fmtScheme name="Craf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6288"/>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888888"/>
            </a:solidFill>
            <a:effectLst/>
            <a:uFillTx/>
            <a:latin typeface="Marker Felt"/>
            <a:ea typeface="Marker Felt"/>
            <a:cs typeface="Marker Felt"/>
            <a:sym typeface="Marker Fe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888888"/>
            </a:solidFill>
            <a:effectLst/>
            <a:uFillTx/>
            <a:latin typeface="Marker Felt"/>
            <a:ea typeface="Marker Felt"/>
            <a:cs typeface="Marker Felt"/>
            <a:sym typeface="Marker Fe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